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246D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76" autoAdjust="0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F859C-97B5-4CB5-BD79-4F9D60FB7182}" type="doc">
      <dgm:prSet loTypeId="urn:microsoft.com/office/officeart/2005/8/layout/process2" loCatId="process" qsTypeId="urn:microsoft.com/office/officeart/2005/8/quickstyle/simple1#1" qsCatId="simple" csTypeId="urn:microsoft.com/office/officeart/2005/8/colors/accent1_2#1" csCatId="accent1" phldr="1"/>
      <dgm:spPr/>
    </dgm:pt>
    <dgm:pt modelId="{1878EE23-158A-4A0C-BFA9-354510D1BE56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Pass Epiglottis and Pharynx</a:t>
          </a:r>
          <a:endParaRPr lang="en-US" sz="1800" dirty="0">
            <a:solidFill>
              <a:srgbClr val="FF0000"/>
            </a:solidFill>
          </a:endParaRPr>
        </a:p>
      </dgm:t>
    </dgm:pt>
    <dgm:pt modelId="{8C875C8B-68A7-45A8-B6E6-C5445F6AA86E}" type="parTrans" cxnId="{77171E6B-1AA6-4DA8-8329-6EED719F32EC}">
      <dgm:prSet/>
      <dgm:spPr/>
      <dgm:t>
        <a:bodyPr/>
        <a:lstStyle/>
        <a:p>
          <a:endParaRPr lang="en-US"/>
        </a:p>
      </dgm:t>
    </dgm:pt>
    <dgm:pt modelId="{9C234472-E33E-4F9B-A71E-8A52DEEE65DC}" type="sibTrans" cxnId="{77171E6B-1AA6-4DA8-8329-6EED719F32EC}">
      <dgm:prSet/>
      <dgm:spPr/>
      <dgm:t>
        <a:bodyPr/>
        <a:lstStyle/>
        <a:p>
          <a:endParaRPr lang="en-US"/>
        </a:p>
      </dgm:t>
    </dgm:pt>
    <dgm:pt modelId="{7678857C-DDC9-4456-BBF6-3045D5D3F126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Down Trachea and Bronchi</a:t>
          </a:r>
          <a:endParaRPr lang="en-US" sz="1800" dirty="0">
            <a:solidFill>
              <a:srgbClr val="FF0000"/>
            </a:solidFill>
          </a:endParaRPr>
        </a:p>
      </dgm:t>
    </dgm:pt>
    <dgm:pt modelId="{D2CA3F7C-D8B0-4137-B9A0-A4AA83ACB189}" type="parTrans" cxnId="{72B84107-74E1-48FD-9DA3-7222D908C0CE}">
      <dgm:prSet/>
      <dgm:spPr/>
      <dgm:t>
        <a:bodyPr/>
        <a:lstStyle/>
        <a:p>
          <a:endParaRPr lang="en-US"/>
        </a:p>
      </dgm:t>
    </dgm:pt>
    <dgm:pt modelId="{35CE8F58-A519-4660-87B4-09AE42385CFF}" type="sibTrans" cxnId="{72B84107-74E1-48FD-9DA3-7222D908C0CE}">
      <dgm:prSet/>
      <dgm:spPr/>
      <dgm:t>
        <a:bodyPr/>
        <a:lstStyle/>
        <a:p>
          <a:endParaRPr lang="en-US"/>
        </a:p>
      </dgm:t>
    </dgm:pt>
    <dgm:pt modelId="{C723C37F-0EF6-446B-B410-E7899C9CCD9F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Into Bronchioles</a:t>
          </a:r>
          <a:endParaRPr lang="en-US" sz="1800" dirty="0">
            <a:solidFill>
              <a:srgbClr val="FF0000"/>
            </a:solidFill>
          </a:endParaRPr>
        </a:p>
      </dgm:t>
    </dgm:pt>
    <dgm:pt modelId="{D400DCF5-A095-47E7-97A6-DE7BDB102D42}" type="parTrans" cxnId="{6A7C049A-5FA9-40CF-A839-2C4B64B0D88B}">
      <dgm:prSet/>
      <dgm:spPr/>
      <dgm:t>
        <a:bodyPr/>
        <a:lstStyle/>
        <a:p>
          <a:endParaRPr lang="en-US"/>
        </a:p>
      </dgm:t>
    </dgm:pt>
    <dgm:pt modelId="{A6416456-267C-4D98-9930-AEA8ACA51351}" type="sibTrans" cxnId="{6A7C049A-5FA9-40CF-A839-2C4B64B0D88B}">
      <dgm:prSet/>
      <dgm:spPr/>
      <dgm:t>
        <a:bodyPr/>
        <a:lstStyle/>
        <a:p>
          <a:endParaRPr lang="en-US"/>
        </a:p>
      </dgm:t>
    </dgm:pt>
    <dgm:pt modelId="{E0568337-F787-4C23-98AC-A517E01EE260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Finally into ALVEOLI: small air sacs where oxygen diffuses into blood</a:t>
          </a:r>
          <a:endParaRPr lang="en-US" sz="1600" dirty="0">
            <a:solidFill>
              <a:srgbClr val="FF0000"/>
            </a:solidFill>
          </a:endParaRPr>
        </a:p>
      </dgm:t>
    </dgm:pt>
    <dgm:pt modelId="{229F24AF-5C37-4BB6-879B-3AAD4F7BB7B5}" type="parTrans" cxnId="{B70086C0-9F66-4D58-AEAB-0D91F3647D50}">
      <dgm:prSet/>
      <dgm:spPr/>
      <dgm:t>
        <a:bodyPr/>
        <a:lstStyle/>
        <a:p>
          <a:endParaRPr lang="en-US"/>
        </a:p>
      </dgm:t>
    </dgm:pt>
    <dgm:pt modelId="{186318E8-5503-43D1-A89F-04B69E7C788E}" type="sibTrans" cxnId="{B70086C0-9F66-4D58-AEAB-0D91F3647D50}">
      <dgm:prSet/>
      <dgm:spPr/>
      <dgm:t>
        <a:bodyPr/>
        <a:lstStyle/>
        <a:p>
          <a:endParaRPr lang="en-US"/>
        </a:p>
      </dgm:t>
    </dgm:pt>
    <dgm:pt modelId="{BE187F96-18E3-4059-8A86-F210079BBCE7}" type="pres">
      <dgm:prSet presAssocID="{806F859C-97B5-4CB5-BD79-4F9D60FB7182}" presName="linearFlow" presStyleCnt="0">
        <dgm:presLayoutVars>
          <dgm:resizeHandles val="exact"/>
        </dgm:presLayoutVars>
      </dgm:prSet>
      <dgm:spPr/>
    </dgm:pt>
    <dgm:pt modelId="{0519B216-0200-45B1-A11F-DC20F568B781}" type="pres">
      <dgm:prSet presAssocID="{1878EE23-158A-4A0C-BFA9-354510D1BE56}" presName="node" presStyleLbl="node1" presStyleIdx="0" presStyleCnt="4" custScaleX="80852" custScaleY="98519" custLinFactNeighborX="1065" custLinFactNeighborY="1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13E61-A78B-437B-B8A9-787229F41B5F}" type="pres">
      <dgm:prSet presAssocID="{9C234472-E33E-4F9B-A71E-8A52DEEE65DC}" presName="sibTrans" presStyleLbl="sibTrans2D1" presStyleIdx="0" presStyleCnt="3" custAng="21512464" custScaleX="84890" custScaleY="108787" custLinFactNeighborX="-4276" custLinFactNeighborY="5397"/>
      <dgm:spPr/>
      <dgm:t>
        <a:bodyPr/>
        <a:lstStyle/>
        <a:p>
          <a:endParaRPr lang="en-US"/>
        </a:p>
      </dgm:t>
    </dgm:pt>
    <dgm:pt modelId="{FB0E8A4A-47FB-4E0C-9922-E921341B8F57}" type="pres">
      <dgm:prSet presAssocID="{9C234472-E33E-4F9B-A71E-8A52DEEE65D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E4DB87-1032-435D-9831-08FE5FE5A0AD}" type="pres">
      <dgm:prSet presAssocID="{7678857C-DDC9-4456-BBF6-3045D5D3F126}" presName="node" presStyleLbl="node1" presStyleIdx="1" presStyleCnt="4" custScaleX="80503" custScaleY="81853" custLinFactNeighborX="-448" custLinFactNeighborY="1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B8919-AF2D-439C-8CC2-1502EDF859EF}" type="pres">
      <dgm:prSet presAssocID="{35CE8F58-A519-4660-87B4-09AE42385CFF}" presName="sibTrans" presStyleLbl="sibTrans2D1" presStyleIdx="1" presStyleCnt="3" custLinFactNeighborX="-5119" custLinFactNeighborY="-4586"/>
      <dgm:spPr/>
      <dgm:t>
        <a:bodyPr/>
        <a:lstStyle/>
        <a:p>
          <a:endParaRPr lang="en-US"/>
        </a:p>
      </dgm:t>
    </dgm:pt>
    <dgm:pt modelId="{11F8B2BD-AE1C-4507-8607-22DD1BE5B095}" type="pres">
      <dgm:prSet presAssocID="{35CE8F58-A519-4660-87B4-09AE42385CF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43FFD10-0DE3-4F2B-B121-DF27DF639183}" type="pres">
      <dgm:prSet presAssocID="{C723C37F-0EF6-446B-B410-E7899C9CCD9F}" presName="node" presStyleLbl="node1" presStyleIdx="2" presStyleCnt="4" custScaleX="81399" custScaleY="74070" custLinFactNeighborY="-18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D847C-2B16-4C25-8316-B47AA52FF48B}" type="pres">
      <dgm:prSet presAssocID="{A6416456-267C-4D98-9930-AEA8ACA5135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C029256-F3B5-42CC-8248-46BF68803594}" type="pres">
      <dgm:prSet presAssocID="{A6416456-267C-4D98-9930-AEA8ACA5135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10102E57-C0D2-438E-9A4F-93B309F326B9}" type="pres">
      <dgm:prSet presAssocID="{E0568337-F787-4C23-98AC-A517E01EE260}" presName="node" presStyleLbl="node1" presStyleIdx="3" presStyleCnt="4" custScaleX="80357" custScaleY="79949" custLinFactNeighborX="712" custLinFactNeighborY="-6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FC3878-69D8-4791-B724-52FFC61414F9}" type="presOf" srcId="{9C234472-E33E-4F9B-A71E-8A52DEEE65DC}" destId="{1C513E61-A78B-437B-B8A9-787229F41B5F}" srcOrd="0" destOrd="0" presId="urn:microsoft.com/office/officeart/2005/8/layout/process2"/>
    <dgm:cxn modelId="{72B84107-74E1-48FD-9DA3-7222D908C0CE}" srcId="{806F859C-97B5-4CB5-BD79-4F9D60FB7182}" destId="{7678857C-DDC9-4456-BBF6-3045D5D3F126}" srcOrd="1" destOrd="0" parTransId="{D2CA3F7C-D8B0-4137-B9A0-A4AA83ACB189}" sibTransId="{35CE8F58-A519-4660-87B4-09AE42385CFF}"/>
    <dgm:cxn modelId="{77171E6B-1AA6-4DA8-8329-6EED719F32EC}" srcId="{806F859C-97B5-4CB5-BD79-4F9D60FB7182}" destId="{1878EE23-158A-4A0C-BFA9-354510D1BE56}" srcOrd="0" destOrd="0" parTransId="{8C875C8B-68A7-45A8-B6E6-C5445F6AA86E}" sibTransId="{9C234472-E33E-4F9B-A71E-8A52DEEE65DC}"/>
    <dgm:cxn modelId="{3D3A8915-D7BB-49F5-B8B1-C1E489860A57}" type="presOf" srcId="{35CE8F58-A519-4660-87B4-09AE42385CFF}" destId="{685B8919-AF2D-439C-8CC2-1502EDF859EF}" srcOrd="0" destOrd="0" presId="urn:microsoft.com/office/officeart/2005/8/layout/process2"/>
    <dgm:cxn modelId="{B70086C0-9F66-4D58-AEAB-0D91F3647D50}" srcId="{806F859C-97B5-4CB5-BD79-4F9D60FB7182}" destId="{E0568337-F787-4C23-98AC-A517E01EE260}" srcOrd="3" destOrd="0" parTransId="{229F24AF-5C37-4BB6-879B-3AAD4F7BB7B5}" sibTransId="{186318E8-5503-43D1-A89F-04B69E7C788E}"/>
    <dgm:cxn modelId="{ACD1EE79-7B85-4B35-8529-0DC62587B48C}" type="presOf" srcId="{9C234472-E33E-4F9B-A71E-8A52DEEE65DC}" destId="{FB0E8A4A-47FB-4E0C-9922-E921341B8F57}" srcOrd="1" destOrd="0" presId="urn:microsoft.com/office/officeart/2005/8/layout/process2"/>
    <dgm:cxn modelId="{6A7C049A-5FA9-40CF-A839-2C4B64B0D88B}" srcId="{806F859C-97B5-4CB5-BD79-4F9D60FB7182}" destId="{C723C37F-0EF6-446B-B410-E7899C9CCD9F}" srcOrd="2" destOrd="0" parTransId="{D400DCF5-A095-47E7-97A6-DE7BDB102D42}" sibTransId="{A6416456-267C-4D98-9930-AEA8ACA51351}"/>
    <dgm:cxn modelId="{6C49F3AA-95CE-4AD4-B1C7-E24E57AA14FA}" type="presOf" srcId="{E0568337-F787-4C23-98AC-A517E01EE260}" destId="{10102E57-C0D2-438E-9A4F-93B309F326B9}" srcOrd="0" destOrd="0" presId="urn:microsoft.com/office/officeart/2005/8/layout/process2"/>
    <dgm:cxn modelId="{76BCAED7-DF9A-4AB7-A4DA-7D515E98FB20}" type="presOf" srcId="{35CE8F58-A519-4660-87B4-09AE42385CFF}" destId="{11F8B2BD-AE1C-4507-8607-22DD1BE5B095}" srcOrd="1" destOrd="0" presId="urn:microsoft.com/office/officeart/2005/8/layout/process2"/>
    <dgm:cxn modelId="{8C31A87B-F032-4BE8-AC67-035D6C838C74}" type="presOf" srcId="{1878EE23-158A-4A0C-BFA9-354510D1BE56}" destId="{0519B216-0200-45B1-A11F-DC20F568B781}" srcOrd="0" destOrd="0" presId="urn:microsoft.com/office/officeart/2005/8/layout/process2"/>
    <dgm:cxn modelId="{8A311F88-604C-4492-B8F9-A5F0B8BB3C23}" type="presOf" srcId="{A6416456-267C-4D98-9930-AEA8ACA51351}" destId="{5C029256-F3B5-42CC-8248-46BF68803594}" srcOrd="1" destOrd="0" presId="urn:microsoft.com/office/officeart/2005/8/layout/process2"/>
    <dgm:cxn modelId="{FFA6370A-5D13-42A6-B838-40A6B8CB220E}" type="presOf" srcId="{A6416456-267C-4D98-9930-AEA8ACA51351}" destId="{1F4D847C-2B16-4C25-8316-B47AA52FF48B}" srcOrd="0" destOrd="0" presId="urn:microsoft.com/office/officeart/2005/8/layout/process2"/>
    <dgm:cxn modelId="{C70D3B38-7F43-4D39-AF86-049EC2568E64}" type="presOf" srcId="{806F859C-97B5-4CB5-BD79-4F9D60FB7182}" destId="{BE187F96-18E3-4059-8A86-F210079BBCE7}" srcOrd="0" destOrd="0" presId="urn:microsoft.com/office/officeart/2005/8/layout/process2"/>
    <dgm:cxn modelId="{F644C5E6-152E-4B3E-A641-9A772B041647}" type="presOf" srcId="{7678857C-DDC9-4456-BBF6-3045D5D3F126}" destId="{F3E4DB87-1032-435D-9831-08FE5FE5A0AD}" srcOrd="0" destOrd="0" presId="urn:microsoft.com/office/officeart/2005/8/layout/process2"/>
    <dgm:cxn modelId="{C7C803E6-2463-4784-B1B2-55EAA25E6A40}" type="presOf" srcId="{C723C37F-0EF6-446B-B410-E7899C9CCD9F}" destId="{A43FFD10-0DE3-4F2B-B121-DF27DF639183}" srcOrd="0" destOrd="0" presId="urn:microsoft.com/office/officeart/2005/8/layout/process2"/>
    <dgm:cxn modelId="{1AA05200-EE16-4091-9DE0-F11AA91CBE76}" type="presParOf" srcId="{BE187F96-18E3-4059-8A86-F210079BBCE7}" destId="{0519B216-0200-45B1-A11F-DC20F568B781}" srcOrd="0" destOrd="0" presId="urn:microsoft.com/office/officeart/2005/8/layout/process2"/>
    <dgm:cxn modelId="{5172F503-1D4E-4C5A-878B-AA91CA21662F}" type="presParOf" srcId="{BE187F96-18E3-4059-8A86-F210079BBCE7}" destId="{1C513E61-A78B-437B-B8A9-787229F41B5F}" srcOrd="1" destOrd="0" presId="urn:microsoft.com/office/officeart/2005/8/layout/process2"/>
    <dgm:cxn modelId="{8805F901-6A45-43E8-BB13-C4C4DAB6E682}" type="presParOf" srcId="{1C513E61-A78B-437B-B8A9-787229F41B5F}" destId="{FB0E8A4A-47FB-4E0C-9922-E921341B8F57}" srcOrd="0" destOrd="0" presId="urn:microsoft.com/office/officeart/2005/8/layout/process2"/>
    <dgm:cxn modelId="{54247F38-41C5-41C8-85B6-9A0E1F64DE2A}" type="presParOf" srcId="{BE187F96-18E3-4059-8A86-F210079BBCE7}" destId="{F3E4DB87-1032-435D-9831-08FE5FE5A0AD}" srcOrd="2" destOrd="0" presId="urn:microsoft.com/office/officeart/2005/8/layout/process2"/>
    <dgm:cxn modelId="{B848ED7C-D887-47EC-8E38-2F15555F8208}" type="presParOf" srcId="{BE187F96-18E3-4059-8A86-F210079BBCE7}" destId="{685B8919-AF2D-439C-8CC2-1502EDF859EF}" srcOrd="3" destOrd="0" presId="urn:microsoft.com/office/officeart/2005/8/layout/process2"/>
    <dgm:cxn modelId="{BEFA6277-D12C-4210-853D-8C62D1683091}" type="presParOf" srcId="{685B8919-AF2D-439C-8CC2-1502EDF859EF}" destId="{11F8B2BD-AE1C-4507-8607-22DD1BE5B095}" srcOrd="0" destOrd="0" presId="urn:microsoft.com/office/officeart/2005/8/layout/process2"/>
    <dgm:cxn modelId="{114214FA-B3E8-498A-8768-AF5D6A1FC91E}" type="presParOf" srcId="{BE187F96-18E3-4059-8A86-F210079BBCE7}" destId="{A43FFD10-0DE3-4F2B-B121-DF27DF639183}" srcOrd="4" destOrd="0" presId="urn:microsoft.com/office/officeart/2005/8/layout/process2"/>
    <dgm:cxn modelId="{2C259E3C-4381-4A72-8C29-A5CCEEFA34A2}" type="presParOf" srcId="{BE187F96-18E3-4059-8A86-F210079BBCE7}" destId="{1F4D847C-2B16-4C25-8316-B47AA52FF48B}" srcOrd="5" destOrd="0" presId="urn:microsoft.com/office/officeart/2005/8/layout/process2"/>
    <dgm:cxn modelId="{1290D1E2-CA14-45FE-8E50-755DACDE8BCD}" type="presParOf" srcId="{1F4D847C-2B16-4C25-8316-B47AA52FF48B}" destId="{5C029256-F3B5-42CC-8248-46BF68803594}" srcOrd="0" destOrd="0" presId="urn:microsoft.com/office/officeart/2005/8/layout/process2"/>
    <dgm:cxn modelId="{BF4F6665-8FBA-4D42-B4F8-0EC643A36897}" type="presParOf" srcId="{BE187F96-18E3-4059-8A86-F210079BBCE7}" destId="{10102E57-C0D2-438E-9A4F-93B309F326B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D3CF83-2B74-41FC-A39A-60CA718A46A0}" type="doc">
      <dgm:prSet loTypeId="urn:microsoft.com/office/officeart/2005/8/layout/process2" loCatId="process" qsTypeId="urn:microsoft.com/office/officeart/2005/8/quickstyle/simple1#2" qsCatId="simple" csTypeId="urn:microsoft.com/office/officeart/2005/8/colors/accent1_2#2" csCatId="accent1" phldr="1"/>
      <dgm:spPr/>
    </dgm:pt>
    <dgm:pt modelId="{EC46F20B-52FF-463D-BB25-D8FE72F1A88F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5050"/>
              </a:solidFill>
            </a:rPr>
            <a:t>Oxygen attaches to Hemoglobin in Red Blood cell</a:t>
          </a:r>
          <a:endParaRPr lang="en-US" dirty="0">
            <a:solidFill>
              <a:srgbClr val="FF5050"/>
            </a:solidFill>
          </a:endParaRPr>
        </a:p>
      </dgm:t>
    </dgm:pt>
    <dgm:pt modelId="{34C217FB-1B94-4FAE-B5AC-3FA46E2B2657}" type="parTrans" cxnId="{26E6C586-73A3-4851-BF6A-66353A9480FC}">
      <dgm:prSet/>
      <dgm:spPr/>
      <dgm:t>
        <a:bodyPr/>
        <a:lstStyle/>
        <a:p>
          <a:endParaRPr lang="en-US"/>
        </a:p>
      </dgm:t>
    </dgm:pt>
    <dgm:pt modelId="{4CE12FC7-2276-41F9-A290-919AB1095020}" type="sibTrans" cxnId="{26E6C586-73A3-4851-BF6A-66353A9480FC}">
      <dgm:prSet/>
      <dgm:spPr/>
      <dgm:t>
        <a:bodyPr/>
        <a:lstStyle/>
        <a:p>
          <a:endParaRPr lang="en-US"/>
        </a:p>
      </dgm:t>
    </dgm:pt>
    <dgm:pt modelId="{7DB417B1-1F3D-474E-A7C5-648AC42DA8D2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5050"/>
              </a:solidFill>
            </a:rPr>
            <a:t>Blood is now </a:t>
          </a:r>
          <a:r>
            <a:rPr lang="en-US" b="1" u="sng" dirty="0" smtClean="0">
              <a:solidFill>
                <a:srgbClr val="FF5050"/>
              </a:solidFill>
            </a:rPr>
            <a:t>OXYGENATED</a:t>
          </a:r>
          <a:endParaRPr lang="en-US" b="1" u="sng" dirty="0">
            <a:solidFill>
              <a:srgbClr val="FF5050"/>
            </a:solidFill>
          </a:endParaRPr>
        </a:p>
      </dgm:t>
    </dgm:pt>
    <dgm:pt modelId="{F4220CD5-5953-4675-8A08-426AF13ED56A}" type="parTrans" cxnId="{410ADF13-F932-4E69-A0E7-B8379DE2C60B}">
      <dgm:prSet/>
      <dgm:spPr/>
      <dgm:t>
        <a:bodyPr/>
        <a:lstStyle/>
        <a:p>
          <a:endParaRPr lang="en-US"/>
        </a:p>
      </dgm:t>
    </dgm:pt>
    <dgm:pt modelId="{917B63C1-5138-41DA-B165-05765C8465DE}" type="sibTrans" cxnId="{410ADF13-F932-4E69-A0E7-B8379DE2C60B}">
      <dgm:prSet/>
      <dgm:spPr/>
      <dgm:t>
        <a:bodyPr/>
        <a:lstStyle/>
        <a:p>
          <a:endParaRPr lang="en-US"/>
        </a:p>
      </dgm:t>
    </dgm:pt>
    <dgm:pt modelId="{3D6A2B7E-318F-4970-98E1-EF348E0DA80F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5050"/>
              </a:solidFill>
            </a:rPr>
            <a:t>Oxygen travels in the Pulmonary Vein to the heart</a:t>
          </a:r>
          <a:endParaRPr lang="en-US" dirty="0">
            <a:solidFill>
              <a:srgbClr val="FF5050"/>
            </a:solidFill>
          </a:endParaRPr>
        </a:p>
      </dgm:t>
    </dgm:pt>
    <dgm:pt modelId="{BBE686A0-6C07-4A35-8494-2EF024A7B1F8}" type="parTrans" cxnId="{D049F03F-F849-4492-B693-3EA671A035C3}">
      <dgm:prSet/>
      <dgm:spPr/>
      <dgm:t>
        <a:bodyPr/>
        <a:lstStyle/>
        <a:p>
          <a:endParaRPr lang="en-US"/>
        </a:p>
      </dgm:t>
    </dgm:pt>
    <dgm:pt modelId="{2EDA4251-B660-4304-8E83-0C4EFB669787}" type="sibTrans" cxnId="{D049F03F-F849-4492-B693-3EA671A035C3}">
      <dgm:prSet/>
      <dgm:spPr/>
      <dgm:t>
        <a:bodyPr/>
        <a:lstStyle/>
        <a:p>
          <a:endParaRPr lang="en-US"/>
        </a:p>
      </dgm:t>
    </dgm:pt>
    <dgm:pt modelId="{7684BBA6-2F2C-428E-8C25-0A5B1A243392}" type="pres">
      <dgm:prSet presAssocID="{9CD3CF83-2B74-41FC-A39A-60CA718A46A0}" presName="linearFlow" presStyleCnt="0">
        <dgm:presLayoutVars>
          <dgm:resizeHandles val="exact"/>
        </dgm:presLayoutVars>
      </dgm:prSet>
      <dgm:spPr/>
    </dgm:pt>
    <dgm:pt modelId="{D9D6DCEB-5E2F-497D-BD7F-4F34AE0FA5EE}" type="pres">
      <dgm:prSet presAssocID="{EC46F20B-52FF-463D-BB25-D8FE72F1A88F}" presName="node" presStyleLbl="node1" presStyleIdx="0" presStyleCnt="3" custScaleX="134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F4D28-A1B4-46CD-91A8-8FFFF09C20DF}" type="pres">
      <dgm:prSet presAssocID="{4CE12FC7-2276-41F9-A290-919AB109502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D7B6BE3-EEBD-4A10-ABF5-EEEBE432481A}" type="pres">
      <dgm:prSet presAssocID="{4CE12FC7-2276-41F9-A290-919AB109502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9E564F8-34C6-46D6-B4C0-9C545A3EDEFC}" type="pres">
      <dgm:prSet presAssocID="{7DB417B1-1F3D-474E-A7C5-648AC42DA8D2}" presName="node" presStyleLbl="node1" presStyleIdx="1" presStyleCnt="3" custScaleX="134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1D0FF-0616-45C7-A4B9-7BB42EA881DC}" type="pres">
      <dgm:prSet presAssocID="{917B63C1-5138-41DA-B165-05765C8465D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5BEFDF8-5191-4A5F-A5CF-1AC57EB39BC4}" type="pres">
      <dgm:prSet presAssocID="{917B63C1-5138-41DA-B165-05765C8465D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E3A9EC2-C37F-4F8C-86F5-1AF532DA56DB}" type="pres">
      <dgm:prSet presAssocID="{3D6A2B7E-318F-4970-98E1-EF348E0DA80F}" presName="node" presStyleLbl="node1" presStyleIdx="2" presStyleCnt="3" custScaleX="142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A82A3-1732-457A-8D6A-E7BFAB251059}" type="presOf" srcId="{917B63C1-5138-41DA-B165-05765C8465DE}" destId="{25BEFDF8-5191-4A5F-A5CF-1AC57EB39BC4}" srcOrd="1" destOrd="0" presId="urn:microsoft.com/office/officeart/2005/8/layout/process2"/>
    <dgm:cxn modelId="{CC034B67-363A-4E3B-B3F1-246B21F9E853}" type="presOf" srcId="{917B63C1-5138-41DA-B165-05765C8465DE}" destId="{71B1D0FF-0616-45C7-A4B9-7BB42EA881DC}" srcOrd="0" destOrd="0" presId="urn:microsoft.com/office/officeart/2005/8/layout/process2"/>
    <dgm:cxn modelId="{26E6C586-73A3-4851-BF6A-66353A9480FC}" srcId="{9CD3CF83-2B74-41FC-A39A-60CA718A46A0}" destId="{EC46F20B-52FF-463D-BB25-D8FE72F1A88F}" srcOrd="0" destOrd="0" parTransId="{34C217FB-1B94-4FAE-B5AC-3FA46E2B2657}" sibTransId="{4CE12FC7-2276-41F9-A290-919AB1095020}"/>
    <dgm:cxn modelId="{D049F03F-F849-4492-B693-3EA671A035C3}" srcId="{9CD3CF83-2B74-41FC-A39A-60CA718A46A0}" destId="{3D6A2B7E-318F-4970-98E1-EF348E0DA80F}" srcOrd="2" destOrd="0" parTransId="{BBE686A0-6C07-4A35-8494-2EF024A7B1F8}" sibTransId="{2EDA4251-B660-4304-8E83-0C4EFB669787}"/>
    <dgm:cxn modelId="{194D49BB-82BD-4DA6-97EF-2D30FB9E2A2B}" type="presOf" srcId="{9CD3CF83-2B74-41FC-A39A-60CA718A46A0}" destId="{7684BBA6-2F2C-428E-8C25-0A5B1A243392}" srcOrd="0" destOrd="0" presId="urn:microsoft.com/office/officeart/2005/8/layout/process2"/>
    <dgm:cxn modelId="{D431879E-C490-4434-A9BE-75351149E3AB}" type="presOf" srcId="{7DB417B1-1F3D-474E-A7C5-648AC42DA8D2}" destId="{F9E564F8-34C6-46D6-B4C0-9C545A3EDEFC}" srcOrd="0" destOrd="0" presId="urn:microsoft.com/office/officeart/2005/8/layout/process2"/>
    <dgm:cxn modelId="{0525CD1A-A703-46AB-B604-50EB57BB26CC}" type="presOf" srcId="{EC46F20B-52FF-463D-BB25-D8FE72F1A88F}" destId="{D9D6DCEB-5E2F-497D-BD7F-4F34AE0FA5EE}" srcOrd="0" destOrd="0" presId="urn:microsoft.com/office/officeart/2005/8/layout/process2"/>
    <dgm:cxn modelId="{23D4958F-EB56-499F-A579-2E4061A4714F}" type="presOf" srcId="{3D6A2B7E-318F-4970-98E1-EF348E0DA80F}" destId="{6E3A9EC2-C37F-4F8C-86F5-1AF532DA56DB}" srcOrd="0" destOrd="0" presId="urn:microsoft.com/office/officeart/2005/8/layout/process2"/>
    <dgm:cxn modelId="{888450C4-41B4-45B3-90A7-5C49363792EC}" type="presOf" srcId="{4CE12FC7-2276-41F9-A290-919AB1095020}" destId="{37EF4D28-A1B4-46CD-91A8-8FFFF09C20DF}" srcOrd="0" destOrd="0" presId="urn:microsoft.com/office/officeart/2005/8/layout/process2"/>
    <dgm:cxn modelId="{410ADF13-F932-4E69-A0E7-B8379DE2C60B}" srcId="{9CD3CF83-2B74-41FC-A39A-60CA718A46A0}" destId="{7DB417B1-1F3D-474E-A7C5-648AC42DA8D2}" srcOrd="1" destOrd="0" parTransId="{F4220CD5-5953-4675-8A08-426AF13ED56A}" sibTransId="{917B63C1-5138-41DA-B165-05765C8465DE}"/>
    <dgm:cxn modelId="{56D70C6B-E20E-450F-8D1D-342D3B2F89BF}" type="presOf" srcId="{4CE12FC7-2276-41F9-A290-919AB1095020}" destId="{6D7B6BE3-EEBD-4A10-ABF5-EEEBE432481A}" srcOrd="1" destOrd="0" presId="urn:microsoft.com/office/officeart/2005/8/layout/process2"/>
    <dgm:cxn modelId="{469581CE-FEBB-453C-A02E-09C669853867}" type="presParOf" srcId="{7684BBA6-2F2C-428E-8C25-0A5B1A243392}" destId="{D9D6DCEB-5E2F-497D-BD7F-4F34AE0FA5EE}" srcOrd="0" destOrd="0" presId="urn:microsoft.com/office/officeart/2005/8/layout/process2"/>
    <dgm:cxn modelId="{79123014-D70A-4169-96A0-9F033F82973C}" type="presParOf" srcId="{7684BBA6-2F2C-428E-8C25-0A5B1A243392}" destId="{37EF4D28-A1B4-46CD-91A8-8FFFF09C20DF}" srcOrd="1" destOrd="0" presId="urn:microsoft.com/office/officeart/2005/8/layout/process2"/>
    <dgm:cxn modelId="{470B1A4B-B765-43F1-8BEE-59C4FF28C02F}" type="presParOf" srcId="{37EF4D28-A1B4-46CD-91A8-8FFFF09C20DF}" destId="{6D7B6BE3-EEBD-4A10-ABF5-EEEBE432481A}" srcOrd="0" destOrd="0" presId="urn:microsoft.com/office/officeart/2005/8/layout/process2"/>
    <dgm:cxn modelId="{8B54C418-C7B9-4509-A7AF-73DA0306120A}" type="presParOf" srcId="{7684BBA6-2F2C-428E-8C25-0A5B1A243392}" destId="{F9E564F8-34C6-46D6-B4C0-9C545A3EDEFC}" srcOrd="2" destOrd="0" presId="urn:microsoft.com/office/officeart/2005/8/layout/process2"/>
    <dgm:cxn modelId="{44F7D793-A706-4EDB-9A38-BEF21498BA34}" type="presParOf" srcId="{7684BBA6-2F2C-428E-8C25-0A5B1A243392}" destId="{71B1D0FF-0616-45C7-A4B9-7BB42EA881DC}" srcOrd="3" destOrd="0" presId="urn:microsoft.com/office/officeart/2005/8/layout/process2"/>
    <dgm:cxn modelId="{79F938CE-8F6B-4C1E-A200-46953C044B71}" type="presParOf" srcId="{71B1D0FF-0616-45C7-A4B9-7BB42EA881DC}" destId="{25BEFDF8-5191-4A5F-A5CF-1AC57EB39BC4}" srcOrd="0" destOrd="0" presId="urn:microsoft.com/office/officeart/2005/8/layout/process2"/>
    <dgm:cxn modelId="{AB5B8B80-EBD0-49CE-94B4-FA3CC441B625}" type="presParOf" srcId="{7684BBA6-2F2C-428E-8C25-0A5B1A243392}" destId="{6E3A9EC2-C37F-4F8C-86F5-1AF532DA56D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AAB62-A70F-456C-B04C-70736F263894}" type="doc">
      <dgm:prSet loTypeId="urn:microsoft.com/office/officeart/2005/8/layout/process2" loCatId="process" qsTypeId="urn:microsoft.com/office/officeart/2005/8/quickstyle/simple1#3" qsCatId="simple" csTypeId="urn:microsoft.com/office/officeart/2005/8/colors/accent1_2#3" csCatId="accent1" phldr="1"/>
      <dgm:spPr/>
    </dgm:pt>
    <dgm:pt modelId="{2A9A1439-8E48-40C2-BCDC-134C208E52D7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5050"/>
              </a:solidFill>
            </a:rPr>
            <a:t>Left Atrium</a:t>
          </a:r>
          <a:endParaRPr lang="en-US" dirty="0">
            <a:solidFill>
              <a:srgbClr val="FF5050"/>
            </a:solidFill>
          </a:endParaRPr>
        </a:p>
      </dgm:t>
    </dgm:pt>
    <dgm:pt modelId="{190CC938-077E-488B-959D-0248B7FCC952}" type="parTrans" cxnId="{857940E9-D303-4711-B9CC-009C500F34E9}">
      <dgm:prSet/>
      <dgm:spPr/>
      <dgm:t>
        <a:bodyPr/>
        <a:lstStyle/>
        <a:p>
          <a:endParaRPr lang="en-US"/>
        </a:p>
      </dgm:t>
    </dgm:pt>
    <dgm:pt modelId="{077D34F6-E79E-4531-A957-7DC95D0ECD5E}" type="sibTrans" cxnId="{857940E9-D303-4711-B9CC-009C500F34E9}">
      <dgm:prSet/>
      <dgm:spPr/>
      <dgm:t>
        <a:bodyPr/>
        <a:lstStyle/>
        <a:p>
          <a:endParaRPr lang="en-US"/>
        </a:p>
      </dgm:t>
    </dgm:pt>
    <dgm:pt modelId="{A2FE6510-0398-4199-854F-73F90B5A9A4C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5050"/>
              </a:solidFill>
            </a:rPr>
            <a:t>Then Left Ventricle- STRONGEST pump</a:t>
          </a:r>
          <a:endParaRPr lang="en-US" dirty="0">
            <a:solidFill>
              <a:srgbClr val="FF5050"/>
            </a:solidFill>
          </a:endParaRPr>
        </a:p>
      </dgm:t>
    </dgm:pt>
    <dgm:pt modelId="{ADF7D78A-9418-4EB8-A5D1-20D8B79D859A}" type="parTrans" cxnId="{B2D54938-4393-48C6-82E8-D3CB516A3ADF}">
      <dgm:prSet/>
      <dgm:spPr/>
      <dgm:t>
        <a:bodyPr/>
        <a:lstStyle/>
        <a:p>
          <a:endParaRPr lang="en-US"/>
        </a:p>
      </dgm:t>
    </dgm:pt>
    <dgm:pt modelId="{51E501D0-ECAA-4032-A106-3BBE470B1616}" type="sibTrans" cxnId="{B2D54938-4393-48C6-82E8-D3CB516A3ADF}">
      <dgm:prSet/>
      <dgm:spPr/>
      <dgm:t>
        <a:bodyPr/>
        <a:lstStyle/>
        <a:p>
          <a:endParaRPr lang="en-US"/>
        </a:p>
      </dgm:t>
    </dgm:pt>
    <dgm:pt modelId="{2EF18F79-8712-42E0-B3E9-C8F0221B9C53}" type="pres">
      <dgm:prSet presAssocID="{EB3AAB62-A70F-456C-B04C-70736F263894}" presName="linearFlow" presStyleCnt="0">
        <dgm:presLayoutVars>
          <dgm:resizeHandles val="exact"/>
        </dgm:presLayoutVars>
      </dgm:prSet>
      <dgm:spPr/>
    </dgm:pt>
    <dgm:pt modelId="{8B874927-3450-40B9-B1FC-F5BD23002834}" type="pres">
      <dgm:prSet presAssocID="{2A9A1439-8E48-40C2-BCDC-134C208E52D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672E5-07AF-4392-967B-19B7B45957B7}" type="pres">
      <dgm:prSet presAssocID="{077D34F6-E79E-4531-A957-7DC95D0ECD5E}" presName="sibTrans" presStyleLbl="sibTrans2D1" presStyleIdx="0" presStyleCnt="1"/>
      <dgm:spPr/>
      <dgm:t>
        <a:bodyPr/>
        <a:lstStyle/>
        <a:p>
          <a:endParaRPr lang="en-US"/>
        </a:p>
      </dgm:t>
    </dgm:pt>
    <dgm:pt modelId="{48774CAB-A3C5-4C24-B4C0-FBB231E6D902}" type="pres">
      <dgm:prSet presAssocID="{077D34F6-E79E-4531-A957-7DC95D0ECD5E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9F0F734-E0EE-4B97-ABF5-1F9CA30FD1F4}" type="pres">
      <dgm:prSet presAssocID="{A2FE6510-0398-4199-854F-73F90B5A9A4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D54938-4393-48C6-82E8-D3CB516A3ADF}" srcId="{EB3AAB62-A70F-456C-B04C-70736F263894}" destId="{A2FE6510-0398-4199-854F-73F90B5A9A4C}" srcOrd="1" destOrd="0" parTransId="{ADF7D78A-9418-4EB8-A5D1-20D8B79D859A}" sibTransId="{51E501D0-ECAA-4032-A106-3BBE470B1616}"/>
    <dgm:cxn modelId="{ED397803-CF42-40C2-B670-D298F7AE840F}" type="presOf" srcId="{A2FE6510-0398-4199-854F-73F90B5A9A4C}" destId="{69F0F734-E0EE-4B97-ABF5-1F9CA30FD1F4}" srcOrd="0" destOrd="0" presId="urn:microsoft.com/office/officeart/2005/8/layout/process2"/>
    <dgm:cxn modelId="{AB4D7091-5A44-4463-9E35-DCF329C8F95F}" type="presOf" srcId="{2A9A1439-8E48-40C2-BCDC-134C208E52D7}" destId="{8B874927-3450-40B9-B1FC-F5BD23002834}" srcOrd="0" destOrd="0" presId="urn:microsoft.com/office/officeart/2005/8/layout/process2"/>
    <dgm:cxn modelId="{DEA0ED82-D8C1-4C05-84A5-3A89EBBD9F94}" type="presOf" srcId="{077D34F6-E79E-4531-A957-7DC95D0ECD5E}" destId="{48774CAB-A3C5-4C24-B4C0-FBB231E6D902}" srcOrd="1" destOrd="0" presId="urn:microsoft.com/office/officeart/2005/8/layout/process2"/>
    <dgm:cxn modelId="{857940E9-D303-4711-B9CC-009C500F34E9}" srcId="{EB3AAB62-A70F-456C-B04C-70736F263894}" destId="{2A9A1439-8E48-40C2-BCDC-134C208E52D7}" srcOrd="0" destOrd="0" parTransId="{190CC938-077E-488B-959D-0248B7FCC952}" sibTransId="{077D34F6-E79E-4531-A957-7DC95D0ECD5E}"/>
    <dgm:cxn modelId="{DFC3A934-FF20-42A0-875C-80E083BB204E}" type="presOf" srcId="{077D34F6-E79E-4531-A957-7DC95D0ECD5E}" destId="{5D5672E5-07AF-4392-967B-19B7B45957B7}" srcOrd="0" destOrd="0" presId="urn:microsoft.com/office/officeart/2005/8/layout/process2"/>
    <dgm:cxn modelId="{1C53C91E-00CA-492B-813F-CB3F57530D9C}" type="presOf" srcId="{EB3AAB62-A70F-456C-B04C-70736F263894}" destId="{2EF18F79-8712-42E0-B3E9-C8F0221B9C53}" srcOrd="0" destOrd="0" presId="urn:microsoft.com/office/officeart/2005/8/layout/process2"/>
    <dgm:cxn modelId="{0D575FF3-064C-418A-9E27-AF7B1014D7FA}" type="presParOf" srcId="{2EF18F79-8712-42E0-B3E9-C8F0221B9C53}" destId="{8B874927-3450-40B9-B1FC-F5BD23002834}" srcOrd="0" destOrd="0" presId="urn:microsoft.com/office/officeart/2005/8/layout/process2"/>
    <dgm:cxn modelId="{89CC42FF-C9DA-4EAD-AF3E-C6232638DE83}" type="presParOf" srcId="{2EF18F79-8712-42E0-B3E9-C8F0221B9C53}" destId="{5D5672E5-07AF-4392-967B-19B7B45957B7}" srcOrd="1" destOrd="0" presId="urn:microsoft.com/office/officeart/2005/8/layout/process2"/>
    <dgm:cxn modelId="{4484B152-773C-4BE2-A4EA-35EC2C543E1B}" type="presParOf" srcId="{5D5672E5-07AF-4392-967B-19B7B45957B7}" destId="{48774CAB-A3C5-4C24-B4C0-FBB231E6D902}" srcOrd="0" destOrd="0" presId="urn:microsoft.com/office/officeart/2005/8/layout/process2"/>
    <dgm:cxn modelId="{BC3E9EDD-B159-44E4-B414-FB515335E0B4}" type="presParOf" srcId="{2EF18F79-8712-42E0-B3E9-C8F0221B9C53}" destId="{69F0F734-E0EE-4B97-ABF5-1F9CA30FD1F4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8517B6-84B1-43F0-A281-24A790BB5AD6}" type="doc">
      <dgm:prSet loTypeId="urn:microsoft.com/office/officeart/2005/8/layout/process2" loCatId="process" qsTypeId="urn:microsoft.com/office/officeart/2005/8/quickstyle/simple1#4" qsCatId="simple" csTypeId="urn:microsoft.com/office/officeart/2005/8/colors/accent1_2#4" csCatId="accent1" phldr="1"/>
      <dgm:spPr/>
    </dgm:pt>
    <dgm:pt modelId="{61234289-0982-44C0-9755-C607C2036F8D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Enters Aorta- largest artery in the body</a:t>
          </a:r>
          <a:endParaRPr lang="en-US" dirty="0">
            <a:solidFill>
              <a:srgbClr val="FF0000"/>
            </a:solidFill>
          </a:endParaRPr>
        </a:p>
      </dgm:t>
    </dgm:pt>
    <dgm:pt modelId="{403ACB03-4CAF-467A-8E82-9C447EDB5FE5}" type="parTrans" cxnId="{4A5602DF-9686-41E2-9F39-74C47FF5065B}">
      <dgm:prSet/>
      <dgm:spPr/>
      <dgm:t>
        <a:bodyPr/>
        <a:lstStyle/>
        <a:p>
          <a:endParaRPr lang="en-US"/>
        </a:p>
      </dgm:t>
    </dgm:pt>
    <dgm:pt modelId="{A8E325DE-60C3-46FC-B777-85FCECDE3921}" type="sibTrans" cxnId="{4A5602DF-9686-41E2-9F39-74C47FF5065B}">
      <dgm:prSet/>
      <dgm:spPr/>
      <dgm:t>
        <a:bodyPr/>
        <a:lstStyle/>
        <a:p>
          <a:endParaRPr lang="en-US"/>
        </a:p>
      </dgm:t>
    </dgm:pt>
    <dgm:pt modelId="{742450D3-3400-4C18-8CD4-701B58B19D79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2400" b="0" dirty="0" smtClean="0">
              <a:solidFill>
                <a:srgbClr val="FF0000"/>
              </a:solidFill>
            </a:rPr>
            <a:t>Then into capillaries: smallest blood vessel</a:t>
          </a:r>
        </a:p>
        <a:p>
          <a:r>
            <a:rPr lang="en-US" sz="2400" b="0" dirty="0" smtClean="0">
              <a:solidFill>
                <a:srgbClr val="FF0000"/>
              </a:solidFill>
            </a:rPr>
            <a:t>a. Oxygen diffuses/enters cells</a:t>
          </a:r>
        </a:p>
        <a:p>
          <a:r>
            <a:rPr lang="en-US" sz="2400" b="0" dirty="0" smtClean="0">
              <a:solidFill>
                <a:srgbClr val="FF0000"/>
              </a:solidFill>
            </a:rPr>
            <a:t>b. Carbon Dioxide diffuses out of cells</a:t>
          </a:r>
          <a:endParaRPr lang="en-US" sz="2400" b="0" dirty="0">
            <a:solidFill>
              <a:srgbClr val="FF0000"/>
            </a:solidFill>
          </a:endParaRPr>
        </a:p>
      </dgm:t>
    </dgm:pt>
    <dgm:pt modelId="{2A8F789D-8B24-4018-9A33-A47ABE4D29B0}" type="parTrans" cxnId="{EE87FD85-F655-4BAE-85E4-EF0ED67DB235}">
      <dgm:prSet/>
      <dgm:spPr/>
      <dgm:t>
        <a:bodyPr/>
        <a:lstStyle/>
        <a:p>
          <a:endParaRPr lang="en-US"/>
        </a:p>
      </dgm:t>
    </dgm:pt>
    <dgm:pt modelId="{956E1B61-967D-46DE-899C-43F16A1D80A8}" type="sibTrans" cxnId="{EE87FD85-F655-4BAE-85E4-EF0ED67DB235}">
      <dgm:prSet/>
      <dgm:spPr/>
      <dgm:t>
        <a:bodyPr/>
        <a:lstStyle/>
        <a:p>
          <a:endParaRPr lang="en-US"/>
        </a:p>
      </dgm:t>
    </dgm:pt>
    <dgm:pt modelId="{81B97B87-4EFA-44C9-9181-8F33B7502EC6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Blood is now </a:t>
          </a:r>
          <a:r>
            <a:rPr lang="en-US" dirty="0" smtClean="0">
              <a:solidFill>
                <a:schemeClr val="accent1"/>
              </a:solidFill>
            </a:rPr>
            <a:t>DEOXYGENATED</a:t>
          </a:r>
          <a:endParaRPr lang="en-US" dirty="0">
            <a:solidFill>
              <a:schemeClr val="accent1"/>
            </a:solidFill>
          </a:endParaRPr>
        </a:p>
      </dgm:t>
    </dgm:pt>
    <dgm:pt modelId="{1AF71D6F-CDF2-433D-B0D4-3A5670DF57D5}" type="parTrans" cxnId="{0120FB88-1E00-47C9-9924-054BF5498BDF}">
      <dgm:prSet/>
      <dgm:spPr/>
      <dgm:t>
        <a:bodyPr/>
        <a:lstStyle/>
        <a:p>
          <a:endParaRPr lang="en-US"/>
        </a:p>
      </dgm:t>
    </dgm:pt>
    <dgm:pt modelId="{EB6DB8A2-FF8C-439E-9ABB-5EA60B6DA608}" type="sibTrans" cxnId="{0120FB88-1E00-47C9-9924-054BF5498BDF}">
      <dgm:prSet/>
      <dgm:spPr/>
      <dgm:t>
        <a:bodyPr/>
        <a:lstStyle/>
        <a:p>
          <a:endParaRPr lang="en-US"/>
        </a:p>
      </dgm:t>
    </dgm:pt>
    <dgm:pt modelId="{393D7289-811F-45BA-BA4F-9E0EB3979042}" type="pres">
      <dgm:prSet presAssocID="{C38517B6-84B1-43F0-A281-24A790BB5AD6}" presName="linearFlow" presStyleCnt="0">
        <dgm:presLayoutVars>
          <dgm:resizeHandles val="exact"/>
        </dgm:presLayoutVars>
      </dgm:prSet>
      <dgm:spPr/>
    </dgm:pt>
    <dgm:pt modelId="{4F157AE0-650E-4545-B110-0F361029731A}" type="pres">
      <dgm:prSet presAssocID="{61234289-0982-44C0-9755-C607C2036F8D}" presName="node" presStyleLbl="node1" presStyleIdx="0" presStyleCnt="3" custScaleX="225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1C14-F318-42B6-A6E9-3AF0492D1DFB}" type="pres">
      <dgm:prSet presAssocID="{A8E325DE-60C3-46FC-B777-85FCECDE392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F7D1FB-983A-4518-93F6-9E7F3517D563}" type="pres">
      <dgm:prSet presAssocID="{A8E325DE-60C3-46FC-B777-85FCECDE392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4EE2630-720C-4F8B-81CA-AFD7670B5D4E}" type="pres">
      <dgm:prSet presAssocID="{742450D3-3400-4C18-8CD4-701B58B19D79}" presName="node" presStyleLbl="node1" presStyleIdx="1" presStyleCnt="3" custScaleX="236025" custScaleY="198219" custLinFactNeighborX="0" custLinFactNeighborY="-3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A4885-6D04-4365-9E9B-67890DD2B8A4}" type="pres">
      <dgm:prSet presAssocID="{956E1B61-967D-46DE-899C-43F16A1D80A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070FFC7-2700-4EB4-AF88-824309CC886D}" type="pres">
      <dgm:prSet presAssocID="{956E1B61-967D-46DE-899C-43F16A1D80A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CD11EA6-9538-42C5-9E28-6E658FEB3AAB}" type="pres">
      <dgm:prSet presAssocID="{81B97B87-4EFA-44C9-9181-8F33B7502EC6}" presName="node" presStyleLbl="node1" presStyleIdx="2" presStyleCnt="3" custScaleX="246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20FB88-1E00-47C9-9924-054BF5498BDF}" srcId="{C38517B6-84B1-43F0-A281-24A790BB5AD6}" destId="{81B97B87-4EFA-44C9-9181-8F33B7502EC6}" srcOrd="2" destOrd="0" parTransId="{1AF71D6F-CDF2-433D-B0D4-3A5670DF57D5}" sibTransId="{EB6DB8A2-FF8C-439E-9ABB-5EA60B6DA608}"/>
    <dgm:cxn modelId="{D744B842-E369-4B89-BE08-272BC1911AF7}" type="presOf" srcId="{61234289-0982-44C0-9755-C607C2036F8D}" destId="{4F157AE0-650E-4545-B110-0F361029731A}" srcOrd="0" destOrd="0" presId="urn:microsoft.com/office/officeart/2005/8/layout/process2"/>
    <dgm:cxn modelId="{4A5602DF-9686-41E2-9F39-74C47FF5065B}" srcId="{C38517B6-84B1-43F0-A281-24A790BB5AD6}" destId="{61234289-0982-44C0-9755-C607C2036F8D}" srcOrd="0" destOrd="0" parTransId="{403ACB03-4CAF-467A-8E82-9C447EDB5FE5}" sibTransId="{A8E325DE-60C3-46FC-B777-85FCECDE3921}"/>
    <dgm:cxn modelId="{EFF378F9-DBCC-4523-A1F8-2815E41F1BE9}" type="presOf" srcId="{81B97B87-4EFA-44C9-9181-8F33B7502EC6}" destId="{3CD11EA6-9538-42C5-9E28-6E658FEB3AAB}" srcOrd="0" destOrd="0" presId="urn:microsoft.com/office/officeart/2005/8/layout/process2"/>
    <dgm:cxn modelId="{5F9426AF-E514-43A0-8C9D-FB25667A1B3A}" type="presOf" srcId="{956E1B61-967D-46DE-899C-43F16A1D80A8}" destId="{A44A4885-6D04-4365-9E9B-67890DD2B8A4}" srcOrd="0" destOrd="0" presId="urn:microsoft.com/office/officeart/2005/8/layout/process2"/>
    <dgm:cxn modelId="{457EBAE4-B2CE-4AC7-961B-FE7EA2B8C037}" type="presOf" srcId="{A8E325DE-60C3-46FC-B777-85FCECDE3921}" destId="{3CF7D1FB-983A-4518-93F6-9E7F3517D563}" srcOrd="1" destOrd="0" presId="urn:microsoft.com/office/officeart/2005/8/layout/process2"/>
    <dgm:cxn modelId="{FE5B33F8-878E-4A13-9400-876E76C905FD}" type="presOf" srcId="{C38517B6-84B1-43F0-A281-24A790BB5AD6}" destId="{393D7289-811F-45BA-BA4F-9E0EB3979042}" srcOrd="0" destOrd="0" presId="urn:microsoft.com/office/officeart/2005/8/layout/process2"/>
    <dgm:cxn modelId="{EE87FD85-F655-4BAE-85E4-EF0ED67DB235}" srcId="{C38517B6-84B1-43F0-A281-24A790BB5AD6}" destId="{742450D3-3400-4C18-8CD4-701B58B19D79}" srcOrd="1" destOrd="0" parTransId="{2A8F789D-8B24-4018-9A33-A47ABE4D29B0}" sibTransId="{956E1B61-967D-46DE-899C-43F16A1D80A8}"/>
    <dgm:cxn modelId="{DB210ED9-D2A3-48B0-A0A8-C11440D91711}" type="presOf" srcId="{A8E325DE-60C3-46FC-B777-85FCECDE3921}" destId="{F8061C14-F318-42B6-A6E9-3AF0492D1DFB}" srcOrd="0" destOrd="0" presId="urn:microsoft.com/office/officeart/2005/8/layout/process2"/>
    <dgm:cxn modelId="{E880F135-89ED-450F-A28E-B1C35F1889B5}" type="presOf" srcId="{742450D3-3400-4C18-8CD4-701B58B19D79}" destId="{84EE2630-720C-4F8B-81CA-AFD7670B5D4E}" srcOrd="0" destOrd="0" presId="urn:microsoft.com/office/officeart/2005/8/layout/process2"/>
    <dgm:cxn modelId="{0A38C069-D87D-453B-9D97-F35598713966}" type="presOf" srcId="{956E1B61-967D-46DE-899C-43F16A1D80A8}" destId="{7070FFC7-2700-4EB4-AF88-824309CC886D}" srcOrd="1" destOrd="0" presId="urn:microsoft.com/office/officeart/2005/8/layout/process2"/>
    <dgm:cxn modelId="{AB7250EF-1238-441E-BB6D-E83482D1D3D3}" type="presParOf" srcId="{393D7289-811F-45BA-BA4F-9E0EB3979042}" destId="{4F157AE0-650E-4545-B110-0F361029731A}" srcOrd="0" destOrd="0" presId="urn:microsoft.com/office/officeart/2005/8/layout/process2"/>
    <dgm:cxn modelId="{6ED6285E-6128-40E6-84DC-E4FFE288BAAB}" type="presParOf" srcId="{393D7289-811F-45BA-BA4F-9E0EB3979042}" destId="{F8061C14-F318-42B6-A6E9-3AF0492D1DFB}" srcOrd="1" destOrd="0" presId="urn:microsoft.com/office/officeart/2005/8/layout/process2"/>
    <dgm:cxn modelId="{9492F488-854F-47B4-86DF-D6E60A300476}" type="presParOf" srcId="{F8061C14-F318-42B6-A6E9-3AF0492D1DFB}" destId="{3CF7D1FB-983A-4518-93F6-9E7F3517D563}" srcOrd="0" destOrd="0" presId="urn:microsoft.com/office/officeart/2005/8/layout/process2"/>
    <dgm:cxn modelId="{AA98DD52-C740-4319-9CE3-3E5C8BA523E1}" type="presParOf" srcId="{393D7289-811F-45BA-BA4F-9E0EB3979042}" destId="{84EE2630-720C-4F8B-81CA-AFD7670B5D4E}" srcOrd="2" destOrd="0" presId="urn:microsoft.com/office/officeart/2005/8/layout/process2"/>
    <dgm:cxn modelId="{47F6466F-58CD-4923-B949-470F03128C82}" type="presParOf" srcId="{393D7289-811F-45BA-BA4F-9E0EB3979042}" destId="{A44A4885-6D04-4365-9E9B-67890DD2B8A4}" srcOrd="3" destOrd="0" presId="urn:microsoft.com/office/officeart/2005/8/layout/process2"/>
    <dgm:cxn modelId="{0B471D56-5558-488A-87A8-48E343714EF4}" type="presParOf" srcId="{A44A4885-6D04-4365-9E9B-67890DD2B8A4}" destId="{7070FFC7-2700-4EB4-AF88-824309CC886D}" srcOrd="0" destOrd="0" presId="urn:microsoft.com/office/officeart/2005/8/layout/process2"/>
    <dgm:cxn modelId="{DE2F4D45-1173-4E16-8446-C94DE7C50370}" type="presParOf" srcId="{393D7289-811F-45BA-BA4F-9E0EB3979042}" destId="{3CD11EA6-9538-42C5-9E28-6E658FEB3AA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12F861-B11C-47FC-A9E3-517488023F60}" type="doc">
      <dgm:prSet loTypeId="urn:microsoft.com/office/officeart/2005/8/layout/process2" loCatId="process" qsTypeId="urn:microsoft.com/office/officeart/2005/8/quickstyle/simple1#5" qsCatId="simple" csTypeId="urn:microsoft.com/office/officeart/2005/8/colors/accent1_2#5" csCatId="accent1" phldr="1"/>
      <dgm:spPr/>
    </dgm:pt>
    <dgm:pt modelId="{4F817674-A672-437C-BA19-763C1ACA8B5A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Through Capillary</a:t>
          </a:r>
          <a:endParaRPr lang="en-US" sz="3200" dirty="0">
            <a:solidFill>
              <a:srgbClr val="FF0000"/>
            </a:solidFill>
          </a:endParaRPr>
        </a:p>
      </dgm:t>
    </dgm:pt>
    <dgm:pt modelId="{21B4DEAE-B926-43F7-A55C-A8E73B583E18}" type="parTrans" cxnId="{AAB8B78E-CD41-43A9-9D64-8F0B1C080B71}">
      <dgm:prSet/>
      <dgm:spPr/>
      <dgm:t>
        <a:bodyPr/>
        <a:lstStyle/>
        <a:p>
          <a:endParaRPr lang="en-US"/>
        </a:p>
      </dgm:t>
    </dgm:pt>
    <dgm:pt modelId="{23F12451-2C3A-4124-A5D1-FACD84E8E4AE}" type="sibTrans" cxnId="{AAB8B78E-CD41-43A9-9D64-8F0B1C080B71}">
      <dgm:prSet/>
      <dgm:spPr/>
      <dgm:t>
        <a:bodyPr/>
        <a:lstStyle/>
        <a:p>
          <a:endParaRPr lang="en-US"/>
        </a:p>
      </dgm:t>
    </dgm:pt>
    <dgm:pt modelId="{7789AAA3-6A7A-4C73-ADA3-61317D8D4B4A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Then to Vena Cava- largest vein in the body</a:t>
          </a:r>
          <a:endParaRPr lang="en-US" dirty="0">
            <a:solidFill>
              <a:srgbClr val="FF0000"/>
            </a:solidFill>
          </a:endParaRPr>
        </a:p>
      </dgm:t>
    </dgm:pt>
    <dgm:pt modelId="{E486107C-92EA-4772-B1AC-8738E0D7A36D}" type="parTrans" cxnId="{00A7E4BB-DF03-49AF-90B3-6E0C628FF689}">
      <dgm:prSet/>
      <dgm:spPr/>
      <dgm:t>
        <a:bodyPr/>
        <a:lstStyle/>
        <a:p>
          <a:endParaRPr lang="en-US"/>
        </a:p>
      </dgm:t>
    </dgm:pt>
    <dgm:pt modelId="{9D86A52A-A403-457C-9D73-F91CB971DA07}" type="sibTrans" cxnId="{00A7E4BB-DF03-49AF-90B3-6E0C628FF689}">
      <dgm:prSet/>
      <dgm:spPr/>
      <dgm:t>
        <a:bodyPr/>
        <a:lstStyle/>
        <a:p>
          <a:endParaRPr lang="en-US"/>
        </a:p>
      </dgm:t>
    </dgm:pt>
    <dgm:pt modelId="{AA5272A5-B975-4F23-B5B4-A4AA61122E3C}" type="pres">
      <dgm:prSet presAssocID="{4012F861-B11C-47FC-A9E3-517488023F60}" presName="linearFlow" presStyleCnt="0">
        <dgm:presLayoutVars>
          <dgm:resizeHandles val="exact"/>
        </dgm:presLayoutVars>
      </dgm:prSet>
      <dgm:spPr/>
    </dgm:pt>
    <dgm:pt modelId="{D9FF9745-14C2-4EBB-8D23-824E74C77CC0}" type="pres">
      <dgm:prSet presAssocID="{4F817674-A672-437C-BA19-763C1ACA8B5A}" presName="node" presStyleLbl="node1" presStyleIdx="0" presStyleCnt="2" custScaleX="69262" custScaleY="56531" custLinFactNeighborY="-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BC2E9-60F8-428B-A5A2-514183FD1D65}" type="pres">
      <dgm:prSet presAssocID="{23F12451-2C3A-4124-A5D1-FACD84E8E4AE}" presName="sibTrans" presStyleLbl="sibTrans2D1" presStyleIdx="0" presStyleCnt="1"/>
      <dgm:spPr/>
      <dgm:t>
        <a:bodyPr/>
        <a:lstStyle/>
        <a:p>
          <a:endParaRPr lang="en-US"/>
        </a:p>
      </dgm:t>
    </dgm:pt>
    <dgm:pt modelId="{A130DB28-A43B-4FD0-AE3F-1812A620494D}" type="pres">
      <dgm:prSet presAssocID="{23F12451-2C3A-4124-A5D1-FACD84E8E4AE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19EA931A-AED2-4164-9444-F632B728D2BD}" type="pres">
      <dgm:prSet presAssocID="{7789AAA3-6A7A-4C73-ADA3-61317D8D4B4A}" presName="node" presStyleLbl="node1" presStyleIdx="1" presStyleCnt="2" custScaleX="73525" custScaleY="62842" custLinFactNeighborX="592" custLinFactNeighborY="-8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EE2015-099D-4CBD-8ECE-AAECA1C235CD}" type="presOf" srcId="{23F12451-2C3A-4124-A5D1-FACD84E8E4AE}" destId="{B00BC2E9-60F8-428B-A5A2-514183FD1D65}" srcOrd="0" destOrd="0" presId="urn:microsoft.com/office/officeart/2005/8/layout/process2"/>
    <dgm:cxn modelId="{680CF921-B4BF-42DD-9CAF-BA32FE4DAF05}" type="presOf" srcId="{7789AAA3-6A7A-4C73-ADA3-61317D8D4B4A}" destId="{19EA931A-AED2-4164-9444-F632B728D2BD}" srcOrd="0" destOrd="0" presId="urn:microsoft.com/office/officeart/2005/8/layout/process2"/>
    <dgm:cxn modelId="{DFA7B01E-954D-44B7-A1B3-076DB9570AD6}" type="presOf" srcId="{23F12451-2C3A-4124-A5D1-FACD84E8E4AE}" destId="{A130DB28-A43B-4FD0-AE3F-1812A620494D}" srcOrd="1" destOrd="0" presId="urn:microsoft.com/office/officeart/2005/8/layout/process2"/>
    <dgm:cxn modelId="{9370F607-F45E-43F1-AFEF-BA420AF94306}" type="presOf" srcId="{4012F861-B11C-47FC-A9E3-517488023F60}" destId="{AA5272A5-B975-4F23-B5B4-A4AA61122E3C}" srcOrd="0" destOrd="0" presId="urn:microsoft.com/office/officeart/2005/8/layout/process2"/>
    <dgm:cxn modelId="{00A7E4BB-DF03-49AF-90B3-6E0C628FF689}" srcId="{4012F861-B11C-47FC-A9E3-517488023F60}" destId="{7789AAA3-6A7A-4C73-ADA3-61317D8D4B4A}" srcOrd="1" destOrd="0" parTransId="{E486107C-92EA-4772-B1AC-8738E0D7A36D}" sibTransId="{9D86A52A-A403-457C-9D73-F91CB971DA07}"/>
    <dgm:cxn modelId="{AAB8B78E-CD41-43A9-9D64-8F0B1C080B71}" srcId="{4012F861-B11C-47FC-A9E3-517488023F60}" destId="{4F817674-A672-437C-BA19-763C1ACA8B5A}" srcOrd="0" destOrd="0" parTransId="{21B4DEAE-B926-43F7-A55C-A8E73B583E18}" sibTransId="{23F12451-2C3A-4124-A5D1-FACD84E8E4AE}"/>
    <dgm:cxn modelId="{6FEB8487-2992-40E4-940F-FEFD58371787}" type="presOf" srcId="{4F817674-A672-437C-BA19-763C1ACA8B5A}" destId="{D9FF9745-14C2-4EBB-8D23-824E74C77CC0}" srcOrd="0" destOrd="0" presId="urn:microsoft.com/office/officeart/2005/8/layout/process2"/>
    <dgm:cxn modelId="{2B2583F3-BB70-42AB-B692-244E1DC46153}" type="presParOf" srcId="{AA5272A5-B975-4F23-B5B4-A4AA61122E3C}" destId="{D9FF9745-14C2-4EBB-8D23-824E74C77CC0}" srcOrd="0" destOrd="0" presId="urn:microsoft.com/office/officeart/2005/8/layout/process2"/>
    <dgm:cxn modelId="{6AF62FFF-F8B3-4F1F-B2FD-C6151C94D48B}" type="presParOf" srcId="{AA5272A5-B975-4F23-B5B4-A4AA61122E3C}" destId="{B00BC2E9-60F8-428B-A5A2-514183FD1D65}" srcOrd="1" destOrd="0" presId="urn:microsoft.com/office/officeart/2005/8/layout/process2"/>
    <dgm:cxn modelId="{C4E55A46-51D6-4A53-9D9C-2C2AFA21FE99}" type="presParOf" srcId="{B00BC2E9-60F8-428B-A5A2-514183FD1D65}" destId="{A130DB28-A43B-4FD0-AE3F-1812A620494D}" srcOrd="0" destOrd="0" presId="urn:microsoft.com/office/officeart/2005/8/layout/process2"/>
    <dgm:cxn modelId="{423B34BE-A8A2-466B-8D76-CC8040C3B1F5}" type="presParOf" srcId="{AA5272A5-B975-4F23-B5B4-A4AA61122E3C}" destId="{19EA931A-AED2-4164-9444-F632B728D2BD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882B2C-0FD3-4D1D-80F4-48299308EE1A}" type="doc">
      <dgm:prSet loTypeId="urn:microsoft.com/office/officeart/2005/8/layout/process2" loCatId="process" qsTypeId="urn:microsoft.com/office/officeart/2005/8/quickstyle/simple1#6" qsCatId="simple" csTypeId="urn:microsoft.com/office/officeart/2005/8/colors/accent1_2#6" csCatId="accent1" phldr="1"/>
      <dgm:spPr/>
    </dgm:pt>
    <dgm:pt modelId="{38040E86-592D-46F2-BC37-4475164F0327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Right Atrium</a:t>
          </a:r>
          <a:endParaRPr lang="en-US" dirty="0">
            <a:solidFill>
              <a:srgbClr val="FF0000"/>
            </a:solidFill>
          </a:endParaRPr>
        </a:p>
      </dgm:t>
    </dgm:pt>
    <dgm:pt modelId="{F08054E7-F4EF-4232-AA02-AD00B7295804}" type="parTrans" cxnId="{38D233AE-D0C8-4B48-9F7C-ED192E2A0926}">
      <dgm:prSet/>
      <dgm:spPr/>
      <dgm:t>
        <a:bodyPr/>
        <a:lstStyle/>
        <a:p>
          <a:endParaRPr lang="en-US"/>
        </a:p>
      </dgm:t>
    </dgm:pt>
    <dgm:pt modelId="{C6BD575B-D1EE-4C83-B6B9-30ADEABAAE17}" type="sibTrans" cxnId="{38D233AE-D0C8-4B48-9F7C-ED192E2A0926}">
      <dgm:prSet/>
      <dgm:spPr/>
      <dgm:t>
        <a:bodyPr/>
        <a:lstStyle/>
        <a:p>
          <a:endParaRPr lang="en-US"/>
        </a:p>
      </dgm:t>
    </dgm:pt>
    <dgm:pt modelId="{D38D74F7-30B0-46C5-AEB1-A8A6F42C5DD0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Right Ventricle- weakest pump</a:t>
          </a:r>
          <a:endParaRPr lang="en-US" dirty="0">
            <a:solidFill>
              <a:srgbClr val="FF0000"/>
            </a:solidFill>
          </a:endParaRPr>
        </a:p>
      </dgm:t>
    </dgm:pt>
    <dgm:pt modelId="{C35111F9-3FD5-4E54-90AC-08352E8240BF}" type="parTrans" cxnId="{EB7B08BC-E1DB-4618-9581-4E2CD92326E3}">
      <dgm:prSet/>
      <dgm:spPr/>
      <dgm:t>
        <a:bodyPr/>
        <a:lstStyle/>
        <a:p>
          <a:endParaRPr lang="en-US"/>
        </a:p>
      </dgm:t>
    </dgm:pt>
    <dgm:pt modelId="{0BB29C19-F537-4DB0-B303-45BA36A627D0}" type="sibTrans" cxnId="{EB7B08BC-E1DB-4618-9581-4E2CD92326E3}">
      <dgm:prSet/>
      <dgm:spPr/>
      <dgm:t>
        <a:bodyPr/>
        <a:lstStyle/>
        <a:p>
          <a:endParaRPr lang="en-US"/>
        </a:p>
      </dgm:t>
    </dgm:pt>
    <dgm:pt modelId="{176BCDF4-AA31-4C50-A733-5FEEA39B5335}" type="pres">
      <dgm:prSet presAssocID="{18882B2C-0FD3-4D1D-80F4-48299308EE1A}" presName="linearFlow" presStyleCnt="0">
        <dgm:presLayoutVars>
          <dgm:resizeHandles val="exact"/>
        </dgm:presLayoutVars>
      </dgm:prSet>
      <dgm:spPr/>
    </dgm:pt>
    <dgm:pt modelId="{870A0228-69F8-4A53-8CFF-79F00F08732D}" type="pres">
      <dgm:prSet presAssocID="{38040E86-592D-46F2-BC37-4475164F032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C3020-5F1A-47B2-8404-8BCB74470C02}" type="pres">
      <dgm:prSet presAssocID="{C6BD575B-D1EE-4C83-B6B9-30ADEABAAE17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3BD4C1C-E85D-409F-ADF4-E4D58EA6808C}" type="pres">
      <dgm:prSet presAssocID="{C6BD575B-D1EE-4C83-B6B9-30ADEABAAE17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F99772F-16BA-42F0-A047-77EA274B970D}" type="pres">
      <dgm:prSet presAssocID="{D38D74F7-30B0-46C5-AEB1-A8A6F42C5DD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BDF7EA-1A75-48EA-9B7E-89AEA96A5C0C}" type="presOf" srcId="{C6BD575B-D1EE-4C83-B6B9-30ADEABAAE17}" destId="{7ACC3020-5F1A-47B2-8404-8BCB74470C02}" srcOrd="0" destOrd="0" presId="urn:microsoft.com/office/officeart/2005/8/layout/process2"/>
    <dgm:cxn modelId="{61145A77-B23E-4B92-B011-6FF39969339F}" type="presOf" srcId="{38040E86-592D-46F2-BC37-4475164F0327}" destId="{870A0228-69F8-4A53-8CFF-79F00F08732D}" srcOrd="0" destOrd="0" presId="urn:microsoft.com/office/officeart/2005/8/layout/process2"/>
    <dgm:cxn modelId="{38D233AE-D0C8-4B48-9F7C-ED192E2A0926}" srcId="{18882B2C-0FD3-4D1D-80F4-48299308EE1A}" destId="{38040E86-592D-46F2-BC37-4475164F0327}" srcOrd="0" destOrd="0" parTransId="{F08054E7-F4EF-4232-AA02-AD00B7295804}" sibTransId="{C6BD575B-D1EE-4C83-B6B9-30ADEABAAE17}"/>
    <dgm:cxn modelId="{EB7B08BC-E1DB-4618-9581-4E2CD92326E3}" srcId="{18882B2C-0FD3-4D1D-80F4-48299308EE1A}" destId="{D38D74F7-30B0-46C5-AEB1-A8A6F42C5DD0}" srcOrd="1" destOrd="0" parTransId="{C35111F9-3FD5-4E54-90AC-08352E8240BF}" sibTransId="{0BB29C19-F537-4DB0-B303-45BA36A627D0}"/>
    <dgm:cxn modelId="{E709F2F9-9E7F-4553-9F8B-6F9098B26DDF}" type="presOf" srcId="{18882B2C-0FD3-4D1D-80F4-48299308EE1A}" destId="{176BCDF4-AA31-4C50-A733-5FEEA39B5335}" srcOrd="0" destOrd="0" presId="urn:microsoft.com/office/officeart/2005/8/layout/process2"/>
    <dgm:cxn modelId="{C5543550-C7F3-4F8E-88FE-2D7B1417C6A2}" type="presOf" srcId="{C6BD575B-D1EE-4C83-B6B9-30ADEABAAE17}" destId="{93BD4C1C-E85D-409F-ADF4-E4D58EA6808C}" srcOrd="1" destOrd="0" presId="urn:microsoft.com/office/officeart/2005/8/layout/process2"/>
    <dgm:cxn modelId="{3F606330-AD3C-457E-AB0D-902073325E41}" type="presOf" srcId="{D38D74F7-30B0-46C5-AEB1-A8A6F42C5DD0}" destId="{7F99772F-16BA-42F0-A047-77EA274B970D}" srcOrd="0" destOrd="0" presId="urn:microsoft.com/office/officeart/2005/8/layout/process2"/>
    <dgm:cxn modelId="{8D76F010-0E0B-4996-8A85-6E695977F7E5}" type="presParOf" srcId="{176BCDF4-AA31-4C50-A733-5FEEA39B5335}" destId="{870A0228-69F8-4A53-8CFF-79F00F08732D}" srcOrd="0" destOrd="0" presId="urn:microsoft.com/office/officeart/2005/8/layout/process2"/>
    <dgm:cxn modelId="{A7A1FAF4-BC5C-4466-975A-08A93058257B}" type="presParOf" srcId="{176BCDF4-AA31-4C50-A733-5FEEA39B5335}" destId="{7ACC3020-5F1A-47B2-8404-8BCB74470C02}" srcOrd="1" destOrd="0" presId="urn:microsoft.com/office/officeart/2005/8/layout/process2"/>
    <dgm:cxn modelId="{89FA9CBC-6682-4858-B2C1-BAFF93FD874B}" type="presParOf" srcId="{7ACC3020-5F1A-47B2-8404-8BCB74470C02}" destId="{93BD4C1C-E85D-409F-ADF4-E4D58EA6808C}" srcOrd="0" destOrd="0" presId="urn:microsoft.com/office/officeart/2005/8/layout/process2"/>
    <dgm:cxn modelId="{7BF95211-E8B1-4E00-B0A4-524D0931C831}" type="presParOf" srcId="{176BCDF4-AA31-4C50-A733-5FEEA39B5335}" destId="{7F99772F-16BA-42F0-A047-77EA274B970D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6EEDB6-BFD1-4B73-A137-732ED2BCD8AE}" type="doc">
      <dgm:prSet loTypeId="urn:microsoft.com/office/officeart/2005/8/layout/default#1" loCatId="list" qsTypeId="urn:microsoft.com/office/officeart/2005/8/quickstyle/3d3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8CBE8638-8CC3-488E-B0DC-6E6C565E8C6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In Pulmonary Artery</a:t>
          </a:r>
          <a:endParaRPr lang="en-US" dirty="0">
            <a:solidFill>
              <a:srgbClr val="FF0000"/>
            </a:solidFill>
          </a:endParaRPr>
        </a:p>
      </dgm:t>
    </dgm:pt>
    <dgm:pt modelId="{E0E4FEC8-ADFC-4ECF-A04F-D2F63A2BA020}" type="parTrans" cxnId="{F20793BB-9C70-4580-8EF0-AB5525FFC179}">
      <dgm:prSet/>
      <dgm:spPr/>
      <dgm:t>
        <a:bodyPr/>
        <a:lstStyle/>
        <a:p>
          <a:endParaRPr lang="en-US"/>
        </a:p>
      </dgm:t>
    </dgm:pt>
    <dgm:pt modelId="{E2398EF3-BDE2-4735-AB91-0C6E3C13459C}" type="sibTrans" cxnId="{F20793BB-9C70-4580-8EF0-AB5525FFC179}">
      <dgm:prSet/>
      <dgm:spPr/>
      <dgm:t>
        <a:bodyPr/>
        <a:lstStyle/>
        <a:p>
          <a:endParaRPr lang="en-US"/>
        </a:p>
      </dgm:t>
    </dgm:pt>
    <dgm:pt modelId="{CA76C87A-ED8D-4F72-A453-296DE7D8C0A6}">
      <dgm:prSet phldrT="[Text]"/>
      <dgm:spPr>
        <a:solidFill>
          <a:schemeClr val="tx1"/>
        </a:solidFill>
      </dgm:spPr>
      <dgm:t>
        <a:bodyPr/>
        <a:lstStyle/>
        <a:p>
          <a:r>
            <a:rPr lang="en-US" smtClean="0">
              <a:solidFill>
                <a:srgbClr val="FF0000"/>
              </a:solidFill>
            </a:rPr>
            <a:t>Carbon Dioxide diffuses into Alveoli</a:t>
          </a:r>
          <a:endParaRPr lang="en-US" dirty="0">
            <a:solidFill>
              <a:srgbClr val="FF0000"/>
            </a:solidFill>
          </a:endParaRPr>
        </a:p>
      </dgm:t>
    </dgm:pt>
    <dgm:pt modelId="{FCB8A278-6C47-465C-803F-99DC2B0D8D0A}" type="parTrans" cxnId="{14F0EBB1-2784-4D51-A26F-553A2872DBA6}">
      <dgm:prSet/>
      <dgm:spPr/>
      <dgm:t>
        <a:bodyPr/>
        <a:lstStyle/>
        <a:p>
          <a:endParaRPr lang="en-US"/>
        </a:p>
      </dgm:t>
    </dgm:pt>
    <dgm:pt modelId="{86EA5F11-3CE8-4E3F-B5DB-ECBF2ACA281D}" type="sibTrans" cxnId="{14F0EBB1-2784-4D51-A26F-553A2872DBA6}">
      <dgm:prSet/>
      <dgm:spPr/>
      <dgm:t>
        <a:bodyPr/>
        <a:lstStyle/>
        <a:p>
          <a:endParaRPr lang="en-US"/>
        </a:p>
      </dgm:t>
    </dgm:pt>
    <dgm:pt modelId="{2699D152-28CB-4340-811A-DF6978AE5664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Then into Bronchioles</a:t>
          </a:r>
          <a:endParaRPr lang="en-US" dirty="0">
            <a:solidFill>
              <a:srgbClr val="FF0000"/>
            </a:solidFill>
          </a:endParaRPr>
        </a:p>
      </dgm:t>
    </dgm:pt>
    <dgm:pt modelId="{353225A0-F56C-4533-887D-AFEBAF85A531}" type="parTrans" cxnId="{626123B9-B4FE-4212-BDE6-B2C65E94B95E}">
      <dgm:prSet/>
      <dgm:spPr/>
      <dgm:t>
        <a:bodyPr/>
        <a:lstStyle/>
        <a:p>
          <a:endParaRPr lang="en-US"/>
        </a:p>
      </dgm:t>
    </dgm:pt>
    <dgm:pt modelId="{CC2D4777-946B-415E-91E9-75A46EF465F6}" type="sibTrans" cxnId="{626123B9-B4FE-4212-BDE6-B2C65E94B95E}">
      <dgm:prSet/>
      <dgm:spPr/>
      <dgm:t>
        <a:bodyPr/>
        <a:lstStyle/>
        <a:p>
          <a:endParaRPr lang="en-US"/>
        </a:p>
      </dgm:t>
    </dgm:pt>
    <dgm:pt modelId="{79B51C00-FA22-4682-8D57-D744B00D3F3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Up the Bronchi and into the Trachea</a:t>
          </a:r>
          <a:endParaRPr lang="en-US" dirty="0">
            <a:solidFill>
              <a:srgbClr val="FF0000"/>
            </a:solidFill>
          </a:endParaRPr>
        </a:p>
      </dgm:t>
    </dgm:pt>
    <dgm:pt modelId="{32E40253-4373-4535-BB2F-426B8717819A}" type="parTrans" cxnId="{35B19699-F6D0-458E-B720-DC151A641115}">
      <dgm:prSet/>
      <dgm:spPr/>
      <dgm:t>
        <a:bodyPr/>
        <a:lstStyle/>
        <a:p>
          <a:endParaRPr lang="en-US"/>
        </a:p>
      </dgm:t>
    </dgm:pt>
    <dgm:pt modelId="{2E363F40-95E8-437B-B576-E18A680C957B}" type="sibTrans" cxnId="{35B19699-F6D0-458E-B720-DC151A641115}">
      <dgm:prSet/>
      <dgm:spPr/>
      <dgm:t>
        <a:bodyPr/>
        <a:lstStyle/>
        <a:p>
          <a:endParaRPr lang="en-US"/>
        </a:p>
      </dgm:t>
    </dgm:pt>
    <dgm:pt modelId="{2DAAEB7B-8A52-472E-A7C8-6F91BD413F30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Exhaled through mouth or nose</a:t>
          </a:r>
          <a:endParaRPr lang="en-US" dirty="0">
            <a:solidFill>
              <a:srgbClr val="FF0000"/>
            </a:solidFill>
          </a:endParaRPr>
        </a:p>
      </dgm:t>
    </dgm:pt>
    <dgm:pt modelId="{2ABC4092-B205-4C2E-8B44-8DF5D739E8E2}" type="parTrans" cxnId="{91FA3D7A-CDE4-4AA8-9000-CE90D4DBDA4D}">
      <dgm:prSet/>
      <dgm:spPr/>
      <dgm:t>
        <a:bodyPr/>
        <a:lstStyle/>
        <a:p>
          <a:endParaRPr lang="en-US"/>
        </a:p>
      </dgm:t>
    </dgm:pt>
    <dgm:pt modelId="{FF9E056C-6A9A-44A1-8C43-9BDDE36CD8F7}" type="sibTrans" cxnId="{91FA3D7A-CDE4-4AA8-9000-CE90D4DBDA4D}">
      <dgm:prSet/>
      <dgm:spPr/>
      <dgm:t>
        <a:bodyPr/>
        <a:lstStyle/>
        <a:p>
          <a:endParaRPr lang="en-US"/>
        </a:p>
      </dgm:t>
    </dgm:pt>
    <dgm:pt modelId="{E705F29C-BFA6-4BD5-ADBF-8CAB156F5766}" type="pres">
      <dgm:prSet presAssocID="{536EEDB6-BFD1-4B73-A137-732ED2BCD8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30A765-FBC4-45A3-867E-4D16A2E76E91}" type="pres">
      <dgm:prSet presAssocID="{8CBE8638-8CC3-488E-B0DC-6E6C565E8C62}" presName="node" presStyleLbl="node1" presStyleIdx="0" presStyleCnt="5" custScaleX="68182" custScaleY="66008" custLinFactNeighborX="-9592" custLinFactNeighborY="-1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BCDE8-F8B7-41C0-B6EA-D43B090389A1}" type="pres">
      <dgm:prSet presAssocID="{E2398EF3-BDE2-4735-AB91-0C6E3C13459C}" presName="sibTrans" presStyleCnt="0"/>
      <dgm:spPr/>
    </dgm:pt>
    <dgm:pt modelId="{F6303282-3169-4409-AA10-11264F945E90}" type="pres">
      <dgm:prSet presAssocID="{CA76C87A-ED8D-4F72-A453-296DE7D8C0A6}" presName="node" presStyleLbl="node1" presStyleIdx="1" presStyleCnt="5" custScaleX="76610" custScaleY="80329" custLinFactNeighborX="3207" custLinFactNeighborY="8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598F5-A927-4618-9890-4A945101EF5C}" type="pres">
      <dgm:prSet presAssocID="{86EA5F11-3CE8-4E3F-B5DB-ECBF2ACA281D}" presName="sibTrans" presStyleCnt="0"/>
      <dgm:spPr/>
    </dgm:pt>
    <dgm:pt modelId="{33B08F70-5729-4A52-A513-1BE7ED7A890A}" type="pres">
      <dgm:prSet presAssocID="{2699D152-28CB-4340-811A-DF6978AE5664}" presName="node" presStyleLbl="node1" presStyleIdx="2" presStyleCnt="5" custScaleX="78308" custScaleY="82091" custLinFactNeighborX="-3612" custLinFactNeighborY="-7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2142-6171-4951-8A43-4B15191F13BD}" type="pres">
      <dgm:prSet presAssocID="{CC2D4777-946B-415E-91E9-75A46EF465F6}" presName="sibTrans" presStyleCnt="0"/>
      <dgm:spPr/>
    </dgm:pt>
    <dgm:pt modelId="{890F547C-B825-4CA8-A487-D48852CE5FDC}" type="pres">
      <dgm:prSet presAssocID="{79B51C00-FA22-4682-8D57-D744B00D3F33}" presName="node" presStyleLbl="node1" presStyleIdx="3" presStyleCnt="5" custScaleX="80084" custScaleY="94225" custLinFactNeighborX="2215" custLinFactNeighborY="48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A1BE0-0F0C-450E-A2FB-3D805D511F23}" type="pres">
      <dgm:prSet presAssocID="{2E363F40-95E8-437B-B576-E18A680C957B}" presName="sibTrans" presStyleCnt="0"/>
      <dgm:spPr/>
    </dgm:pt>
    <dgm:pt modelId="{1BC1A616-BD09-447A-BE80-F9EDF690E9B8}" type="pres">
      <dgm:prSet presAssocID="{2DAAEB7B-8A52-472E-A7C8-6F91BD413F30}" presName="node" presStyleLbl="node1" presStyleIdx="4" presStyleCnt="5" custScaleX="70782" custScaleY="74447" custLinFactNeighborX="-41893" custLinFactNeighborY="1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0793BB-9C70-4580-8EF0-AB5525FFC179}" srcId="{536EEDB6-BFD1-4B73-A137-732ED2BCD8AE}" destId="{8CBE8638-8CC3-488E-B0DC-6E6C565E8C62}" srcOrd="0" destOrd="0" parTransId="{E0E4FEC8-ADFC-4ECF-A04F-D2F63A2BA020}" sibTransId="{E2398EF3-BDE2-4735-AB91-0C6E3C13459C}"/>
    <dgm:cxn modelId="{91FA3D7A-CDE4-4AA8-9000-CE90D4DBDA4D}" srcId="{536EEDB6-BFD1-4B73-A137-732ED2BCD8AE}" destId="{2DAAEB7B-8A52-472E-A7C8-6F91BD413F30}" srcOrd="4" destOrd="0" parTransId="{2ABC4092-B205-4C2E-8B44-8DF5D739E8E2}" sibTransId="{FF9E056C-6A9A-44A1-8C43-9BDDE36CD8F7}"/>
    <dgm:cxn modelId="{14F0EBB1-2784-4D51-A26F-553A2872DBA6}" srcId="{536EEDB6-BFD1-4B73-A137-732ED2BCD8AE}" destId="{CA76C87A-ED8D-4F72-A453-296DE7D8C0A6}" srcOrd="1" destOrd="0" parTransId="{FCB8A278-6C47-465C-803F-99DC2B0D8D0A}" sibTransId="{86EA5F11-3CE8-4E3F-B5DB-ECBF2ACA281D}"/>
    <dgm:cxn modelId="{D1090CD8-8FE7-4923-8C4B-4DAE6FAF3F48}" type="presOf" srcId="{536EEDB6-BFD1-4B73-A137-732ED2BCD8AE}" destId="{E705F29C-BFA6-4BD5-ADBF-8CAB156F5766}" srcOrd="0" destOrd="0" presId="urn:microsoft.com/office/officeart/2005/8/layout/default#1"/>
    <dgm:cxn modelId="{50A50862-49AB-421B-998E-C2F8F67EEEFF}" type="presOf" srcId="{CA76C87A-ED8D-4F72-A453-296DE7D8C0A6}" destId="{F6303282-3169-4409-AA10-11264F945E90}" srcOrd="0" destOrd="0" presId="urn:microsoft.com/office/officeart/2005/8/layout/default#1"/>
    <dgm:cxn modelId="{9F72E386-DBDE-44EA-9BA1-294703B03190}" type="presOf" srcId="{8CBE8638-8CC3-488E-B0DC-6E6C565E8C62}" destId="{EA30A765-FBC4-45A3-867E-4D16A2E76E91}" srcOrd="0" destOrd="0" presId="urn:microsoft.com/office/officeart/2005/8/layout/default#1"/>
    <dgm:cxn modelId="{10F43954-1A10-47CC-967B-2EC387AF8702}" type="presOf" srcId="{2DAAEB7B-8A52-472E-A7C8-6F91BD413F30}" destId="{1BC1A616-BD09-447A-BE80-F9EDF690E9B8}" srcOrd="0" destOrd="0" presId="urn:microsoft.com/office/officeart/2005/8/layout/default#1"/>
    <dgm:cxn modelId="{626123B9-B4FE-4212-BDE6-B2C65E94B95E}" srcId="{536EEDB6-BFD1-4B73-A137-732ED2BCD8AE}" destId="{2699D152-28CB-4340-811A-DF6978AE5664}" srcOrd="2" destOrd="0" parTransId="{353225A0-F56C-4533-887D-AFEBAF85A531}" sibTransId="{CC2D4777-946B-415E-91E9-75A46EF465F6}"/>
    <dgm:cxn modelId="{35B19699-F6D0-458E-B720-DC151A641115}" srcId="{536EEDB6-BFD1-4B73-A137-732ED2BCD8AE}" destId="{79B51C00-FA22-4682-8D57-D744B00D3F33}" srcOrd="3" destOrd="0" parTransId="{32E40253-4373-4535-BB2F-426B8717819A}" sibTransId="{2E363F40-95E8-437B-B576-E18A680C957B}"/>
    <dgm:cxn modelId="{B8AF7C24-4FB8-4203-9555-1C5A04D909F0}" type="presOf" srcId="{2699D152-28CB-4340-811A-DF6978AE5664}" destId="{33B08F70-5729-4A52-A513-1BE7ED7A890A}" srcOrd="0" destOrd="0" presId="urn:microsoft.com/office/officeart/2005/8/layout/default#1"/>
    <dgm:cxn modelId="{67F470E1-B6B3-41DB-B94C-62B80524C693}" type="presOf" srcId="{79B51C00-FA22-4682-8D57-D744B00D3F33}" destId="{890F547C-B825-4CA8-A487-D48852CE5FDC}" srcOrd="0" destOrd="0" presId="urn:microsoft.com/office/officeart/2005/8/layout/default#1"/>
    <dgm:cxn modelId="{EE6998D7-6244-4CDC-A87A-943FF033F1D2}" type="presParOf" srcId="{E705F29C-BFA6-4BD5-ADBF-8CAB156F5766}" destId="{EA30A765-FBC4-45A3-867E-4D16A2E76E91}" srcOrd="0" destOrd="0" presId="urn:microsoft.com/office/officeart/2005/8/layout/default#1"/>
    <dgm:cxn modelId="{419BCB96-8B1A-437B-86A4-1F2D1A6D3F1D}" type="presParOf" srcId="{E705F29C-BFA6-4BD5-ADBF-8CAB156F5766}" destId="{FF4BCDE8-F8B7-41C0-B6EA-D43B090389A1}" srcOrd="1" destOrd="0" presId="urn:microsoft.com/office/officeart/2005/8/layout/default#1"/>
    <dgm:cxn modelId="{07623AC8-0D44-4ACC-9F1F-5CD1692A684C}" type="presParOf" srcId="{E705F29C-BFA6-4BD5-ADBF-8CAB156F5766}" destId="{F6303282-3169-4409-AA10-11264F945E90}" srcOrd="2" destOrd="0" presId="urn:microsoft.com/office/officeart/2005/8/layout/default#1"/>
    <dgm:cxn modelId="{3E4AFD02-436B-489C-8143-345FBB75DA0F}" type="presParOf" srcId="{E705F29C-BFA6-4BD5-ADBF-8CAB156F5766}" destId="{FB9598F5-A927-4618-9890-4A945101EF5C}" srcOrd="3" destOrd="0" presId="urn:microsoft.com/office/officeart/2005/8/layout/default#1"/>
    <dgm:cxn modelId="{5A4F1C3A-6D2F-4A72-AB48-B3586976692D}" type="presParOf" srcId="{E705F29C-BFA6-4BD5-ADBF-8CAB156F5766}" destId="{33B08F70-5729-4A52-A513-1BE7ED7A890A}" srcOrd="4" destOrd="0" presId="urn:microsoft.com/office/officeart/2005/8/layout/default#1"/>
    <dgm:cxn modelId="{DAF2F3CF-0456-4C37-A31A-7431DBEA58C3}" type="presParOf" srcId="{E705F29C-BFA6-4BD5-ADBF-8CAB156F5766}" destId="{0A7A2142-6171-4951-8A43-4B15191F13BD}" srcOrd="5" destOrd="0" presId="urn:microsoft.com/office/officeart/2005/8/layout/default#1"/>
    <dgm:cxn modelId="{738F3C18-2AE5-4D2C-806A-F8CDB3B4BACF}" type="presParOf" srcId="{E705F29C-BFA6-4BD5-ADBF-8CAB156F5766}" destId="{890F547C-B825-4CA8-A487-D48852CE5FDC}" srcOrd="6" destOrd="0" presId="urn:microsoft.com/office/officeart/2005/8/layout/default#1"/>
    <dgm:cxn modelId="{09CF85D2-5C1F-4B65-9F77-AF5C399B5CFF}" type="presParOf" srcId="{E705F29C-BFA6-4BD5-ADBF-8CAB156F5766}" destId="{A4FA1BE0-0F0C-450E-A2FB-3D805D511F23}" srcOrd="7" destOrd="0" presId="urn:microsoft.com/office/officeart/2005/8/layout/default#1"/>
    <dgm:cxn modelId="{59B85ABC-EC96-4F57-A99E-48D5B7318F5B}" type="presParOf" srcId="{E705F29C-BFA6-4BD5-ADBF-8CAB156F5766}" destId="{1BC1A616-BD09-447A-BE80-F9EDF690E9B8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9B216-0200-45B1-A11F-DC20F568B781}">
      <dsp:nvSpPr>
        <dsp:cNvPr id="0" name=""/>
        <dsp:cNvSpPr/>
      </dsp:nvSpPr>
      <dsp:spPr>
        <a:xfrm>
          <a:off x="1299550" y="82336"/>
          <a:ext cx="3043683" cy="1005682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Pass Epiglottis and Pharynx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1329005" y="111791"/>
        <a:ext cx="2984773" cy="946772"/>
      </dsp:txXfrm>
    </dsp:sp>
    <dsp:sp modelId="{1C513E61-A78B-437B-B8A9-787229F41B5F}">
      <dsp:nvSpPr>
        <dsp:cNvPr id="0" name=""/>
        <dsp:cNvSpPr/>
      </dsp:nvSpPr>
      <dsp:spPr>
        <a:xfrm rot="5456494">
          <a:off x="2637499" y="1081973"/>
          <a:ext cx="279140" cy="49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627840" y="1192271"/>
        <a:ext cx="299834" cy="195398"/>
      </dsp:txXfrm>
    </dsp:sp>
    <dsp:sp modelId="{F3E4DB87-1032-435D-9831-08FE5FE5A0AD}">
      <dsp:nvSpPr>
        <dsp:cNvPr id="0" name=""/>
        <dsp:cNvSpPr/>
      </dsp:nvSpPr>
      <dsp:spPr>
        <a:xfrm>
          <a:off x="1249162" y="1526068"/>
          <a:ext cx="3030545" cy="83555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Down Trachea and Bronchi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1273635" y="1550541"/>
        <a:ext cx="2981599" cy="786609"/>
      </dsp:txXfrm>
    </dsp:sp>
    <dsp:sp modelId="{685B8919-AF2D-439C-8CC2-1502EDF859EF}">
      <dsp:nvSpPr>
        <dsp:cNvPr id="0" name=""/>
        <dsp:cNvSpPr/>
      </dsp:nvSpPr>
      <dsp:spPr>
        <a:xfrm rot="5351955">
          <a:off x="2603296" y="2316291"/>
          <a:ext cx="308149" cy="459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2618917" y="2391901"/>
        <a:ext cx="275616" cy="215704"/>
      </dsp:txXfrm>
    </dsp:sp>
    <dsp:sp modelId="{A43FFD10-0DE3-4F2B-B121-DF27DF639183}">
      <dsp:nvSpPr>
        <dsp:cNvPr id="0" name=""/>
        <dsp:cNvSpPr/>
      </dsp:nvSpPr>
      <dsp:spPr>
        <a:xfrm>
          <a:off x="1249162" y="2772450"/>
          <a:ext cx="3064275" cy="756106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Into Bronchioles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1271308" y="2794596"/>
        <a:ext cx="3019983" cy="711814"/>
      </dsp:txXfrm>
    </dsp:sp>
    <dsp:sp modelId="{1F4D847C-2B16-4C25-8316-B47AA52FF48B}">
      <dsp:nvSpPr>
        <dsp:cNvPr id="0" name=""/>
        <dsp:cNvSpPr/>
      </dsp:nvSpPr>
      <dsp:spPr>
        <a:xfrm rot="5332102">
          <a:off x="2580318" y="3584269"/>
          <a:ext cx="428172" cy="459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-5400000">
        <a:off x="2655328" y="3599876"/>
        <a:ext cx="275616" cy="299720"/>
      </dsp:txXfrm>
    </dsp:sp>
    <dsp:sp modelId="{10102E57-C0D2-438E-9A4F-93B309F326B9}">
      <dsp:nvSpPr>
        <dsp:cNvPr id="0" name=""/>
        <dsp:cNvSpPr/>
      </dsp:nvSpPr>
      <dsp:spPr>
        <a:xfrm>
          <a:off x="1295578" y="4099342"/>
          <a:ext cx="3025049" cy="816119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Finally into ALVEOLI: small air sacs where oxygen diffuses into blood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319481" y="4123245"/>
        <a:ext cx="2977243" cy="768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6DCEB-5E2F-497D-BD7F-4F34AE0FA5EE}">
      <dsp:nvSpPr>
        <dsp:cNvPr id="0" name=""/>
        <dsp:cNvSpPr/>
      </dsp:nvSpPr>
      <dsp:spPr>
        <a:xfrm>
          <a:off x="990595" y="0"/>
          <a:ext cx="2743208" cy="1131490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5050"/>
              </a:solidFill>
            </a:rPr>
            <a:t>Oxygen attaches to Hemoglobin in Red Blood cell</a:t>
          </a:r>
          <a:endParaRPr lang="en-US" sz="2000" kern="1200" dirty="0">
            <a:solidFill>
              <a:srgbClr val="FF5050"/>
            </a:solidFill>
          </a:endParaRPr>
        </a:p>
      </dsp:txBody>
      <dsp:txXfrm>
        <a:off x="1023735" y="33140"/>
        <a:ext cx="2676928" cy="1065210"/>
      </dsp:txXfrm>
    </dsp:sp>
    <dsp:sp modelId="{37EF4D28-A1B4-46CD-91A8-8FFFF09C20DF}">
      <dsp:nvSpPr>
        <dsp:cNvPr id="0" name=""/>
        <dsp:cNvSpPr/>
      </dsp:nvSpPr>
      <dsp:spPr>
        <a:xfrm rot="5400000">
          <a:off x="21500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2209449" y="1202209"/>
        <a:ext cx="305502" cy="297016"/>
      </dsp:txXfrm>
    </dsp:sp>
    <dsp:sp modelId="{F9E564F8-34C6-46D6-B4C0-9C545A3EDEFC}">
      <dsp:nvSpPr>
        <dsp:cNvPr id="0" name=""/>
        <dsp:cNvSpPr/>
      </dsp:nvSpPr>
      <dsp:spPr>
        <a:xfrm>
          <a:off x="990595" y="1697236"/>
          <a:ext cx="2743208" cy="1131490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5050"/>
              </a:solidFill>
            </a:rPr>
            <a:t>Blood is now </a:t>
          </a:r>
          <a:r>
            <a:rPr lang="en-US" sz="2000" b="1" u="sng" kern="1200" dirty="0" smtClean="0">
              <a:solidFill>
                <a:srgbClr val="FF5050"/>
              </a:solidFill>
            </a:rPr>
            <a:t>OXYGENATED</a:t>
          </a:r>
          <a:endParaRPr lang="en-US" sz="2000" b="1" u="sng" kern="1200" dirty="0">
            <a:solidFill>
              <a:srgbClr val="FF5050"/>
            </a:solidFill>
          </a:endParaRPr>
        </a:p>
      </dsp:txBody>
      <dsp:txXfrm>
        <a:off x="1023735" y="1730376"/>
        <a:ext cx="2676928" cy="1065210"/>
      </dsp:txXfrm>
    </dsp:sp>
    <dsp:sp modelId="{71B1D0FF-0616-45C7-A4B9-7BB42EA881DC}">
      <dsp:nvSpPr>
        <dsp:cNvPr id="0" name=""/>
        <dsp:cNvSpPr/>
      </dsp:nvSpPr>
      <dsp:spPr>
        <a:xfrm rot="5400000">
          <a:off x="21500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2209449" y="2899445"/>
        <a:ext cx="305502" cy="297016"/>
      </dsp:txXfrm>
    </dsp:sp>
    <dsp:sp modelId="{6E3A9EC2-C37F-4F8C-86F5-1AF532DA56DB}">
      <dsp:nvSpPr>
        <dsp:cNvPr id="0" name=""/>
        <dsp:cNvSpPr/>
      </dsp:nvSpPr>
      <dsp:spPr>
        <a:xfrm>
          <a:off x="914403" y="3394472"/>
          <a:ext cx="2895593" cy="1131490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5050"/>
              </a:solidFill>
            </a:rPr>
            <a:t>Oxygen travels in the Pulmonary Vein to the heart</a:t>
          </a:r>
          <a:endParaRPr lang="en-US" sz="2000" kern="1200" dirty="0">
            <a:solidFill>
              <a:srgbClr val="FF5050"/>
            </a:solidFill>
          </a:endParaRPr>
        </a:p>
      </dsp:txBody>
      <dsp:txXfrm>
        <a:off x="947543" y="3427612"/>
        <a:ext cx="2829313" cy="1065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74927-3450-40B9-B1FC-F5BD23002834}">
      <dsp:nvSpPr>
        <dsp:cNvPr id="0" name=""/>
        <dsp:cNvSpPr/>
      </dsp:nvSpPr>
      <dsp:spPr>
        <a:xfrm>
          <a:off x="0" y="552"/>
          <a:ext cx="3124200" cy="1809943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FF5050"/>
              </a:solidFill>
            </a:rPr>
            <a:t>Left Atrium</a:t>
          </a:r>
          <a:endParaRPr lang="en-US" sz="2900" kern="1200" dirty="0">
            <a:solidFill>
              <a:srgbClr val="FF5050"/>
            </a:solidFill>
          </a:endParaRPr>
        </a:p>
      </dsp:txBody>
      <dsp:txXfrm>
        <a:off x="53011" y="53563"/>
        <a:ext cx="3018178" cy="1703921"/>
      </dsp:txXfrm>
    </dsp:sp>
    <dsp:sp modelId="{5D5672E5-07AF-4392-967B-19B7B45957B7}">
      <dsp:nvSpPr>
        <dsp:cNvPr id="0" name=""/>
        <dsp:cNvSpPr/>
      </dsp:nvSpPr>
      <dsp:spPr>
        <a:xfrm rot="5400000">
          <a:off x="1222735" y="1855744"/>
          <a:ext cx="678728" cy="81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317757" y="1923617"/>
        <a:ext cx="488684" cy="475110"/>
      </dsp:txXfrm>
    </dsp:sp>
    <dsp:sp modelId="{69F0F734-E0EE-4B97-ABF5-1F9CA30FD1F4}">
      <dsp:nvSpPr>
        <dsp:cNvPr id="0" name=""/>
        <dsp:cNvSpPr/>
      </dsp:nvSpPr>
      <dsp:spPr>
        <a:xfrm>
          <a:off x="0" y="2715467"/>
          <a:ext cx="3124200" cy="1809943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FF5050"/>
              </a:solidFill>
            </a:rPr>
            <a:t>Then Left Ventricle- STRONGEST pump</a:t>
          </a:r>
          <a:endParaRPr lang="en-US" sz="2900" kern="1200" dirty="0">
            <a:solidFill>
              <a:srgbClr val="FF5050"/>
            </a:solidFill>
          </a:endParaRPr>
        </a:p>
      </dsp:txBody>
      <dsp:txXfrm>
        <a:off x="53011" y="2768478"/>
        <a:ext cx="3018178" cy="1703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57AE0-650E-4545-B110-0F361029731A}">
      <dsp:nvSpPr>
        <dsp:cNvPr id="0" name=""/>
        <dsp:cNvSpPr/>
      </dsp:nvSpPr>
      <dsp:spPr>
        <a:xfrm>
          <a:off x="89452" y="3037"/>
          <a:ext cx="3935894" cy="1075448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0000"/>
              </a:solidFill>
            </a:rPr>
            <a:t>Enters Aorta- largest artery in the body</a:t>
          </a:r>
          <a:endParaRPr lang="en-US" sz="2700" kern="1200" dirty="0">
            <a:solidFill>
              <a:srgbClr val="FF0000"/>
            </a:solidFill>
          </a:endParaRPr>
        </a:p>
      </dsp:txBody>
      <dsp:txXfrm>
        <a:off x="120951" y="34536"/>
        <a:ext cx="3872896" cy="1012450"/>
      </dsp:txXfrm>
    </dsp:sp>
    <dsp:sp modelId="{F8061C14-F318-42B6-A6E9-3AF0492D1DFB}">
      <dsp:nvSpPr>
        <dsp:cNvPr id="0" name=""/>
        <dsp:cNvSpPr/>
      </dsp:nvSpPr>
      <dsp:spPr>
        <a:xfrm rot="5400000">
          <a:off x="1863180" y="1095470"/>
          <a:ext cx="388439" cy="483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1912214" y="1143226"/>
        <a:ext cx="290371" cy="271907"/>
      </dsp:txXfrm>
    </dsp:sp>
    <dsp:sp modelId="{84EE2630-720C-4F8B-81CA-AFD7670B5D4E}">
      <dsp:nvSpPr>
        <dsp:cNvPr id="0" name=""/>
        <dsp:cNvSpPr/>
      </dsp:nvSpPr>
      <dsp:spPr>
        <a:xfrm>
          <a:off x="0" y="1596405"/>
          <a:ext cx="4114800" cy="2131742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rgbClr val="FF0000"/>
              </a:solidFill>
            </a:rPr>
            <a:t>Then into capillaries: smallest blood vessel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rgbClr val="FF0000"/>
              </a:solidFill>
            </a:rPr>
            <a:t>a. Oxygen diffuses/enters cells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rgbClr val="FF0000"/>
              </a:solidFill>
            </a:rPr>
            <a:t>b. Carbon Dioxide diffuses out of cells</a:t>
          </a:r>
          <a:endParaRPr lang="en-US" sz="2400" b="0" kern="1200" dirty="0">
            <a:solidFill>
              <a:srgbClr val="FF0000"/>
            </a:solidFill>
          </a:endParaRPr>
        </a:p>
      </dsp:txBody>
      <dsp:txXfrm>
        <a:off x="62437" y="1658842"/>
        <a:ext cx="3989926" cy="2006868"/>
      </dsp:txXfrm>
    </dsp:sp>
    <dsp:sp modelId="{A44A4885-6D04-4365-9E9B-67890DD2B8A4}">
      <dsp:nvSpPr>
        <dsp:cNvPr id="0" name=""/>
        <dsp:cNvSpPr/>
      </dsp:nvSpPr>
      <dsp:spPr>
        <a:xfrm rot="5400000">
          <a:off x="1848326" y="3764936"/>
          <a:ext cx="418146" cy="483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912213" y="3797839"/>
        <a:ext cx="290371" cy="292702"/>
      </dsp:txXfrm>
    </dsp:sp>
    <dsp:sp modelId="{3CD11EA6-9538-42C5-9E28-6E658FEB3AAB}">
      <dsp:nvSpPr>
        <dsp:cNvPr id="0" name=""/>
        <dsp:cNvSpPr/>
      </dsp:nvSpPr>
      <dsp:spPr>
        <a:xfrm>
          <a:off x="-89452" y="4285676"/>
          <a:ext cx="4293705" cy="1075448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0000"/>
              </a:solidFill>
            </a:rPr>
            <a:t>Blood is now </a:t>
          </a:r>
          <a:r>
            <a:rPr lang="en-US" sz="2700" kern="1200" dirty="0" smtClean="0">
              <a:solidFill>
                <a:schemeClr val="accent1"/>
              </a:solidFill>
            </a:rPr>
            <a:t>DEOXYGENATED</a:t>
          </a:r>
          <a:endParaRPr lang="en-US" sz="2700" kern="1200" dirty="0">
            <a:solidFill>
              <a:schemeClr val="accent1"/>
            </a:solidFill>
          </a:endParaRPr>
        </a:p>
      </dsp:txBody>
      <dsp:txXfrm>
        <a:off x="-57953" y="4317175"/>
        <a:ext cx="4230707" cy="1012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F9745-14C2-4EBB-8D23-824E74C77CC0}">
      <dsp:nvSpPr>
        <dsp:cNvPr id="0" name=""/>
        <dsp:cNvSpPr/>
      </dsp:nvSpPr>
      <dsp:spPr>
        <a:xfrm>
          <a:off x="0" y="2"/>
          <a:ext cx="3429000" cy="1827623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0000"/>
              </a:solidFill>
            </a:rPr>
            <a:t>Through Capillary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53529" y="53531"/>
        <a:ext cx="3321942" cy="1720565"/>
      </dsp:txXfrm>
    </dsp:sp>
    <dsp:sp modelId="{B00BC2E9-60F8-428B-A5A2-514183FD1D65}">
      <dsp:nvSpPr>
        <dsp:cNvPr id="0" name=""/>
        <dsp:cNvSpPr/>
      </dsp:nvSpPr>
      <dsp:spPr>
        <a:xfrm rot="5400000">
          <a:off x="1159784" y="1839830"/>
          <a:ext cx="1109430" cy="1454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278050" y="2012531"/>
        <a:ext cx="872899" cy="776601"/>
      </dsp:txXfrm>
    </dsp:sp>
    <dsp:sp modelId="{19EA931A-AED2-4164-9444-F632B728D2BD}">
      <dsp:nvSpPr>
        <dsp:cNvPr id="0" name=""/>
        <dsp:cNvSpPr/>
      </dsp:nvSpPr>
      <dsp:spPr>
        <a:xfrm>
          <a:off x="-105525" y="3306866"/>
          <a:ext cx="3640051" cy="203165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rgbClr val="FF0000"/>
              </a:solidFill>
            </a:rPr>
            <a:t>Then to Vena Cava- largest vein in the body</a:t>
          </a:r>
          <a:endParaRPr lang="en-US" sz="3800" kern="1200" dirty="0">
            <a:solidFill>
              <a:srgbClr val="FF0000"/>
            </a:solidFill>
          </a:endParaRPr>
        </a:p>
      </dsp:txBody>
      <dsp:txXfrm>
        <a:off x="-46020" y="3366371"/>
        <a:ext cx="3521041" cy="19126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A0228-69F8-4A53-8CFF-79F00F08732D}">
      <dsp:nvSpPr>
        <dsp:cNvPr id="0" name=""/>
        <dsp:cNvSpPr/>
      </dsp:nvSpPr>
      <dsp:spPr>
        <a:xfrm>
          <a:off x="0" y="660"/>
          <a:ext cx="3886200" cy="2163551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rgbClr val="FF0000"/>
              </a:solidFill>
            </a:rPr>
            <a:t>Right Atrium</a:t>
          </a:r>
          <a:endParaRPr lang="en-US" sz="4300" kern="1200" dirty="0">
            <a:solidFill>
              <a:srgbClr val="FF0000"/>
            </a:solidFill>
          </a:endParaRPr>
        </a:p>
      </dsp:txBody>
      <dsp:txXfrm>
        <a:off x="63368" y="64028"/>
        <a:ext cx="3759464" cy="2036815"/>
      </dsp:txXfrm>
    </dsp:sp>
    <dsp:sp modelId="{7ACC3020-5F1A-47B2-8404-8BCB74470C02}">
      <dsp:nvSpPr>
        <dsp:cNvPr id="0" name=""/>
        <dsp:cNvSpPr/>
      </dsp:nvSpPr>
      <dsp:spPr>
        <a:xfrm rot="5400000">
          <a:off x="1537434" y="2218300"/>
          <a:ext cx="811331" cy="973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 rot="-5400000">
        <a:off x="1651021" y="2299434"/>
        <a:ext cx="584158" cy="567932"/>
      </dsp:txXfrm>
    </dsp:sp>
    <dsp:sp modelId="{7F99772F-16BA-42F0-A047-77EA274B970D}">
      <dsp:nvSpPr>
        <dsp:cNvPr id="0" name=""/>
        <dsp:cNvSpPr/>
      </dsp:nvSpPr>
      <dsp:spPr>
        <a:xfrm>
          <a:off x="0" y="3245987"/>
          <a:ext cx="3886200" cy="2163551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rgbClr val="FF0000"/>
              </a:solidFill>
            </a:rPr>
            <a:t>Right Ventricle- weakest pump</a:t>
          </a:r>
          <a:endParaRPr lang="en-US" sz="4300" kern="1200" dirty="0">
            <a:solidFill>
              <a:srgbClr val="FF0000"/>
            </a:solidFill>
          </a:endParaRPr>
        </a:p>
      </dsp:txBody>
      <dsp:txXfrm>
        <a:off x="63368" y="3309355"/>
        <a:ext cx="3759464" cy="2036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0A765-FBC4-45A3-867E-4D16A2E76E91}">
      <dsp:nvSpPr>
        <dsp:cNvPr id="0" name=""/>
        <dsp:cNvSpPr/>
      </dsp:nvSpPr>
      <dsp:spPr>
        <a:xfrm>
          <a:off x="21600" y="0"/>
          <a:ext cx="2155612" cy="1252127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0000"/>
              </a:solidFill>
            </a:rPr>
            <a:t>In Pulmonary Artery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21600" y="0"/>
        <a:ext cx="2155612" cy="1252127"/>
      </dsp:txXfrm>
    </dsp:sp>
    <dsp:sp modelId="{F6303282-3169-4409-AA10-11264F945E90}">
      <dsp:nvSpPr>
        <dsp:cNvPr id="0" name=""/>
        <dsp:cNvSpPr/>
      </dsp:nvSpPr>
      <dsp:spPr>
        <a:xfrm>
          <a:off x="2898015" y="230044"/>
          <a:ext cx="2422067" cy="1523787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FF0000"/>
              </a:solidFill>
            </a:rPr>
            <a:t>Carbon Dioxide diffuses into Alveoli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2898015" y="230044"/>
        <a:ext cx="2422067" cy="1523787"/>
      </dsp:txXfrm>
    </dsp:sp>
    <dsp:sp modelId="{33B08F70-5729-4A52-A513-1BE7ED7A890A}">
      <dsp:nvSpPr>
        <dsp:cNvPr id="0" name=""/>
        <dsp:cNvSpPr/>
      </dsp:nvSpPr>
      <dsp:spPr>
        <a:xfrm>
          <a:off x="0" y="1876576"/>
          <a:ext cx="2475751" cy="1557211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0000"/>
              </a:solidFill>
            </a:rPr>
            <a:t>Then into Bronchioles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0" y="1876576"/>
        <a:ext cx="2475751" cy="1557211"/>
      </dsp:txXfrm>
    </dsp:sp>
    <dsp:sp modelId="{890F547C-B825-4CA8-A487-D48852CE5FDC}">
      <dsp:nvSpPr>
        <dsp:cNvPr id="0" name=""/>
        <dsp:cNvSpPr/>
      </dsp:nvSpPr>
      <dsp:spPr>
        <a:xfrm>
          <a:off x="2971806" y="2819409"/>
          <a:ext cx="2531900" cy="1787385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0000"/>
              </a:solidFill>
            </a:rPr>
            <a:t>Up the Bronchi and into the Trachea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2971806" y="2819409"/>
        <a:ext cx="2531900" cy="1787385"/>
      </dsp:txXfrm>
    </dsp:sp>
    <dsp:sp modelId="{1BC1A616-BD09-447A-BE80-F9EDF690E9B8}">
      <dsp:nvSpPr>
        <dsp:cNvPr id="0" name=""/>
        <dsp:cNvSpPr/>
      </dsp:nvSpPr>
      <dsp:spPr>
        <a:xfrm>
          <a:off x="328398" y="4039226"/>
          <a:ext cx="2237812" cy="1412210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0000"/>
              </a:solidFill>
            </a:rPr>
            <a:t>Exhaled through mouth or nose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328398" y="4039226"/>
        <a:ext cx="2237812" cy="1412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4C3A-02D4-43C3-A975-049736C81D19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7378-0BFB-47CB-BF08-0A99DD212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B4AE-CF29-44E1-89C7-DF24CA2D6DC5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37B1-412E-4CE0-8A21-B2262328C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DFF3-DFEA-4A9C-92A9-E87E45312AEC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1549-9ECC-4F73-BD38-E604678C9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ADF1-9544-4BE6-8D93-43AAB37E2631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9541-6D15-4D7E-9897-BFDE1C86E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B134-E0C9-4736-910A-BA5802FE7D1F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6FDD-585D-4455-85B3-9E8F13FA6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F5AB-B39C-4A31-9DD4-8D8945A99EAF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124A-2BB5-4BA3-8201-CF44C7130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1EFF8-2AAD-461B-B864-E4B505CC6D78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2689-D510-4A67-B611-7A998247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861EE-926E-4FF2-9ACD-DA37CDAD5938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1714-A1AA-4BF4-A0E5-A39149EF0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3DA6-324A-47AD-AAB6-CF8A63331F93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E8C6-C9B3-4516-8686-DB626F57C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1221-7DC7-4697-A1CE-94B4D9C552A8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0353-F3CC-4DFC-9BC1-B3A4AB746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E8752-C851-449F-9473-A702F1DEDA0F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BAD2-66D9-4AFD-B25F-7CD80613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325A7A-D22A-4AF1-81EB-0F47CD1AA44D}" type="datetimeFigureOut">
              <a:rPr lang="en-US"/>
              <a:pPr>
                <a:defRPr/>
              </a:pPr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A91F66-C60F-415F-9892-AA3F266A6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9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1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data:image/jpg;base64,/9j/4AAQSkZJRgABAQAAAQABAAD/2wCEAAkGBhAQDxAPEg8QEA8QDw8PEA8QEBAPDxAQFBAVFRUQEhIXGyYeFxkkGRQSHy8gIycpLSwsFR4xNTAqNSYrLCkBCQoKDgwOGg8PGikcHBwsLCksLCkpKSkvKSksLCkpNSkpLCksKSkpLCksLCkpKSkpKSksLCkpNSkpKSkpLTYpKf/AABEIAJoBSAMBIgACEQEDEQH/xAAcAAEAAgMBAQEAAAAAAAAAAAAABAUDBgcCAQj/xAA8EAACAQIDBAcGBAMJAAAAAAAAAQIDEQQFIQYSMUETIlFhcZGhBzJSgbHBFEJi0SND4RYzgpKistLw8f/EABsBAQACAwEBAAAAAAAAAAAAAAACBQEDBAYH/8QAKREAAgIBAwMDBAMBAAAAAAAAAAECAxEEEiEFMUETIlEyYaHRFHGBBv/aAAwDAQACEQMRAD8A7iAAAAAAAAAAAAAAAAAAAAAAAAAAAAAAAAAD43Y1nO9vsNh7xi+lmuUX1U+9kZTUVls3VUWXS21rLNnByPMfadiZt7jVNdkVr5sqJ7aYtu/4ip/mZyy1kF2LivoOokstpHcwcUwu32Mg/wC+lLul1l6m05P7Uk7Rr0/8cP2JQ1Vcvsarui6mpZWJf0dCBGwGY0q8N+nNTj3cV4rkSTpTyU7i4vD4YABkwAAAAAAAAAAAAAAAAAAAAAAAAAAAAAAAAAAAAAGyvxOd0YaX3n+nh5gFgDXa218VwgvnIwrbNfDDzZnANoBQ0Nq4S4w8pJ/Ukf2kpfDPyX7jDMZLY8Vq0YRcpNJLmynr7TxS6sG3+ppL0Ndx+bTqyW9LwS0ivBDAyQfaZtO92jTo1Goz33NK6btZa+pziVdvmTdqcUp1tHfd3l/qZX0UUmok5TZ9C6XVGrTx45fJ6UGzLHDd/wBzJRRNi0tDSkWLn8FXVptf+NGPpCfiF2kGrFcjDWCSlkudntpauFqKUJO3OPJrsaO05FnlPF0lUhx4Sjzi/wBj87qZt+wm0Tw9eN31JPdkuVmdemucXh9ig6toI2w9SK9y/J2sHyMk0mtU1dPuPpbHigAAAAAAAAAAAAAAAAAAAAAAAAAAAAAAAAAeKtVRi5SdkuLPZr+0WN6ypLgkpS8Xw9PqZQIWb545X13YLgu3vZq1XG1a09ylCU5dkU2WdPL54qsqMXZe9OXwx7TeMtyulh4KnTiorm/zSfbJ8w34QXyzn9HYrHVNZblO/KU9fJXMs9gMWldTpN9ik19UdGBgzk5Visjx1HWVKdlzj116ESObVFxvodgKrN9m6GJT3oKM+VSKSl8+0ZY4OexzTeMdbG7qlK/uxb9D7m+RVMJV3ZaxesZLhJFDtBiHGhJK95dXTsfF+VxKWE2Tqr3zUV5NaqVt6Tk+Lbfm7/cy06qsQd4+wqFDLl5PpNaUYqK8FlDEWMyxZVqqOl1BPgn1MRcjVqhj3zzUkRMp4Pu+S8ur2miuUiThPeTJJGu15iz9A7GY51cHTu7uHUb7lw9PoXhqHsznfCS7qn2Rt5d1vMUfOtVFRukl8gAEznAAAAAAAAAAAAAAAAAAAAAAAAAAAABEzLNKWHg6lSSilwXN9yRhvHclGLk8Llks0rOa9q9VyaS3ra6aJJFBtD7SalS8KP8ADhwun1n4s03EZlUm7yk2+9s456yMX7eS/wBN0KyxZse06dkO0GGoSqupUSctxJrXRXv9UX1HbDBz4VkvFSX2OG9Ix0sl2mj+dL4LF/8APVY+p/g/Q+HxdOorwnGa/TJMyn5/wWd1aUlKM5Ra7G0b5s97TOEMQrrh0i95eK5/XxOivVxlw+Cp1XRbqVuh7l+TogMWGxMKkI1ISU4SV4yi7prxMp2FG1gqtpMqWIoSjbrx68O265fM41n0JKnJtNXfRxvzt1pW8or5nejkvta3/wARBNWgqfV723q/Q0Xv2Fj01J3rPg5pUgYt4kVSI+JVtHtYzMm+N48b6jx8iThsvxFXWFJpdsuqvXUlGty7GuzVV18yeDxGR9u+wsY7K4rjvU0/GX7GGvlOKp6ygprnuu78nqTenmvBzx6nRJ4UiJGmTcLDVEalNS7u4tsqwrnOMUrttJeZrUeTpnatuTsXs5w7jgk/im35JI2kg5Jgehw9KlzjBX8eLJxcQWIpHgr577JS+WAASNIAAAAAAAAAAAAAAAAAAAAAAAAAABEzTMoYelKrN6RWi5t8kjim0+1FTF1W23u8FFcEuxF57TdpXUqvDwfUp6O3By5v7HP9++hV6q5t7V2PY9H0ChD1Zrl/hGdO5np0W+VvVmGCLDCHEkeicsI+08BfjJ+R5xGW2V1JsnSqKxDrYklhEFOTK2TaPsK1j1WkmRpcSBtfuRtex22s8DVSm3LC1H/Ehe/Rt/zIL6rmjtNLExlGM4tSjJKUZLVNNXTR+bYO+nb9TpPsu2hc6NTCTleVHrU0+PRt6xXg/wDcWGluf0M8t1jQRa9aHD8/s6NUxKRqG3WXrFUdLdJTu4965xLXFYhlFjsWzsm8rDKKlbJKS7o5Ni8O4tq1rEGpobln+DU25rSXPv8A6mnY2Di+BwSjhnpqr1ZDjuW2R5KrKtUV5PWMXwiuXzNipy7NCLg68Z04yi9HFfLuJVBXdizrSS4PJaiyc5tyM0bnq7JscD1bkSpaN3JpJcW9EbWcy5fBre0mBjCUKkVZzupJc2uZtXs9ylb0a81pH3U+cu35GvTj+KrRbuqNPSN9HN31fhwN5yqrZKKVktEkV+1Sscj0DulDTqp9/P6N5o4m5KjO5R4GoW1GR1JlPOGCQD4j6TNAAAAAAAAAAAAAAAAAAAAAAAAAIuZ4roqFWp8EJSXjbT1JRr+3k7ZdiLOzkox85K/pcjJ4TZsqjunGPy0cNzbF79SUr3bbbuQFIy42OpFuUcuWfSasKKSJ1OoSKeIsVsJGTpCJtLR44j1K9yDKrqfVMDCRmqTMPSCTMEmMDJnVUv8AZPEunj8LUj/MqxpS71PqtPzT+RrlNXLnJ5uNWhJK7hXpTS7d2alb0N1f1I4NY81y/pnbq+DuUuPy566G207TjGa4SipLwauYK+DuWrieHhYjmGa5dLXQ03NMDJ30O04zJ96+hQY/ZlS/L6GpwOyF2049RxNehJ7vDnF6pmzbN5700nCUNyaV1rdSXMusZsm9dPQraGQSpVYTSs1JeXBkoZia75RsTb7m6UYXp/I0/aa7qU6a4JOTXJtuy+huuHjanYpa+UurW3rckjfb9Jw6dqM8lTleFehuOV4J6GXLNn7W0NkwmW25GiMDsnamecFh7FnSgKdCxlSNyWDjnPJ9ABI1AAAAAAAAAAAAAAAAAAAAAAAAAoNuaLlgaqXJxb8Ll+YMdhVVpVKb4ThKPmtGRkspo2VS2TUvhn5yxcNWQJ0y9zrBSp1Jwas4yafimVEolNJYZ9BpszFNEbgFIzOJ53EQwdG4xXPcZDo0fVAYG4+NnlIy7g3DOCLke6cS5yWlerH9PW+37lVTibFkNC0ZTa1bsvA6dPDMyn6pfspa8vg6xsbmSqUOib69JtW57jd4v7fIv3E5Rl+MlTmpxk4yXBr/ALwN5yvauE0o1epL4lrB/wDEtDxhdukjFPBp8jNTqxkrxkpLtTTR7MYJKTRWVsoi+RQ5vlcYRvbW6S72bPi8ypUl1pq/wrWT+RqmaZm6s956RXux7O995lRDmyFVdo2LfJ8Amk7FEp7013uy72bxlOE3IK/GxmXLMR45JFHCpGdRPoMBvIAAMAAAAAAAAAAAAAAAAAAAAAAAAAAAA8TnY9SZExFSxhvBOMcs5/7Rshu/xMFpLSolyl8XzOaVqdmdtzSsnGUWk01Zp8Gcuz/Kujk3HWD4dq7mcF8Oco9P0/U4Srl/hrskYzPUiY905Gi9TyeD7Y+2PpglkJHuMTyjJGSRlIhKSSJGGw7bSXFs2iL3IqN+CS1KbK2o9Z+8/RGy5fmFKP5E32tJv1LGmOxfc8h1C717MLsiJSrak6jirFpSzag/ep034wi/seqmJwTWtFLvg5R+jsdCkVmwj0swt/R2Mss1b4yk/GUn9yvxNWh+SNW/imvoRY0sRN2p0m+9pkt6I7GWksd2Ii1cbeSjrKb4QjrJ/sTMBsTjK1nVqdFDmo6P9zccl2Uw+FXVipT5zlq7jc2R24K3ZrZyaarVlZv3YfCja0j6AZAABgAAAAAAAAAAAAAAAAAAAAAAAAAAAAAA8TIWIRPkiPVgYZtreGavmVN6moZtSep0TF4S5ruY5Te+hokiwrl5OWZhRs20vkVk8Ulx0N+zHZ9u+hruM2bfwnPKtMtKtXKK7lB+Mj2rzPksbHtJ89mZdnofaezUuwh6SN710vsVqxd+CZMwlCUmmW+E2afYbBgNm3pobYwS7HDfqJTXLKvAYBu2hseAyFytoXGW5Da2hsuCy7d5HSkVMyiwmyyfFFrh9lKfNF5So2MyRPac7kVtHZ+jH8ifyJ1LDQjwil8jKDOCDbYABkwAAAAAAAAAAAAAAAAAAAAAAAAAAAAAAAAAAAADzKJ6ABHqUbkSrgrlkzwzDRtjY0UVbKE+RCq7Pp8vQ2do8tEHE3q5mpvZpdgjs1HsNraPLRjYS9ZlBR2fiuRPoZSlyLSKMkUSUTXK5kejhEuRIhSse0fSeDncmz4kfQARAAAAAAAAAAAAAAAAAAAAAAAAAAAAAAP/2Q=="/>
          <p:cNvSpPr>
            <a:spLocks noChangeAspect="1" noChangeArrowheads="1"/>
          </p:cNvSpPr>
          <p:nvPr/>
        </p:nvSpPr>
        <p:spPr bwMode="auto">
          <a:xfrm>
            <a:off x="76200" y="-700088"/>
            <a:ext cx="3124200" cy="14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5" name="AutoShape 4" descr="data:image/jpg;base64,/9j/4AAQSkZJRgABAQAAAQABAAD/2wCEAAkGBhAQDxAPEg8QEA8QDw8PEA8QEBAPDxAQFBAVFRUQEhIXGyYeFxkkGRQSHy8gIycpLSwsFR4xNTAqNSYrLCkBCQoKDgwOGg8PGikcHBwsLCksLCkpKSkvKSksLCkpNSkpLCksKSkpLCksLCkpKSkpKSksLCkpNSkpKSkpLTYpKf/AABEIAJoBSAMBIgACEQEDEQH/xAAcAAEAAgMBAQEAAAAAAAAAAAAABAUDBgcCAQj/xAA8EAACAQIDBAcGBAMJAAAAAAAAAQIDEQQFIQYSMUETIlFhcZGhBzJSgbHBFEJi0SND4RYzgpKistLw8f/EABsBAQACAwEBAAAAAAAAAAAAAAACBQEDBAYH/8QAKREAAgIBAwMDBAMBAAAAAAAAAAECAxEEEiEFMUETIlEyYaHRFHGBBv/aAAwDAQACEQMRAD8A7iAAAAAAAAAAAAAAAAAAAAAAAAAAAAAAAAAD43Y1nO9vsNh7xi+lmuUX1U+9kZTUVls3VUWXS21rLNnByPMfadiZt7jVNdkVr5sqJ7aYtu/4ip/mZyy1kF2LivoOokstpHcwcUwu32Mg/wC+lLul1l6m05P7Uk7Rr0/8cP2JQ1Vcvsarui6mpZWJf0dCBGwGY0q8N+nNTj3cV4rkSTpTyU7i4vD4YABkwAAAAAAAAAAAAAAAAAAAAAAAAAAAAAAAAAAAAAGyvxOd0YaX3n+nh5gFgDXa218VwgvnIwrbNfDDzZnANoBQ0Nq4S4w8pJ/Ukf2kpfDPyX7jDMZLY8Vq0YRcpNJLmynr7TxS6sG3+ppL0Ndx+bTqyW9LwS0ivBDAyQfaZtO92jTo1Goz33NK6btZa+pziVdvmTdqcUp1tHfd3l/qZX0UUmok5TZ9C6XVGrTx45fJ6UGzLHDd/wBzJRRNi0tDSkWLn8FXVptf+NGPpCfiF2kGrFcjDWCSlkudntpauFqKUJO3OPJrsaO05FnlPF0lUhx4Sjzi/wBj87qZt+wm0Tw9eN31JPdkuVmdemucXh9ig6toI2w9SK9y/J2sHyMk0mtU1dPuPpbHigAAAAAAAAAAAAAAAAAAAAAAAAAAAAAAAAAeKtVRi5SdkuLPZr+0WN6ypLgkpS8Xw9PqZQIWb545X13YLgu3vZq1XG1a09ylCU5dkU2WdPL54qsqMXZe9OXwx7TeMtyulh4KnTiorm/zSfbJ8w34QXyzn9HYrHVNZblO/KU9fJXMs9gMWldTpN9ik19UdGBgzk5Visjx1HWVKdlzj116ESObVFxvodgKrN9m6GJT3oKM+VSKSl8+0ZY4OexzTeMdbG7qlK/uxb9D7m+RVMJV3ZaxesZLhJFDtBiHGhJK95dXTsfF+VxKWE2Tqr3zUV5NaqVt6Tk+Lbfm7/cy06qsQd4+wqFDLl5PpNaUYqK8FlDEWMyxZVqqOl1BPgn1MRcjVqhj3zzUkRMp4Pu+S8ur2miuUiThPeTJJGu15iz9A7GY51cHTu7uHUb7lw9PoXhqHsznfCS7qn2Rt5d1vMUfOtVFRukl8gAEznAAAAAAAAAAAAAAAAAAAAAAAAAAAABEzLNKWHg6lSSilwXN9yRhvHclGLk8Llks0rOa9q9VyaS3ra6aJJFBtD7SalS8KP8ADhwun1n4s03EZlUm7yk2+9s456yMX7eS/wBN0KyxZse06dkO0GGoSqupUSctxJrXRXv9UX1HbDBz4VkvFSX2OG9Ix0sl2mj+dL4LF/8APVY+p/g/Q+HxdOorwnGa/TJMyn5/wWd1aUlKM5Ra7G0b5s97TOEMQrrh0i95eK5/XxOivVxlw+Cp1XRbqVuh7l+TogMWGxMKkI1ISU4SV4yi7prxMp2FG1gqtpMqWIoSjbrx68O265fM41n0JKnJtNXfRxvzt1pW8or5nejkvta3/wARBNWgqfV723q/Q0Xv2Fj01J3rPg5pUgYt4kVSI+JVtHtYzMm+N48b6jx8iThsvxFXWFJpdsuqvXUlGty7GuzVV18yeDxGR9u+wsY7K4rjvU0/GX7GGvlOKp6ygprnuu78nqTenmvBzx6nRJ4UiJGmTcLDVEalNS7u4tsqwrnOMUrttJeZrUeTpnatuTsXs5w7jgk/im35JI2kg5Jgehw9KlzjBX8eLJxcQWIpHgr577JS+WAASNIAAAAAAAAAAAAAAAAAAAAAAAAAABEzTMoYelKrN6RWi5t8kjim0+1FTF1W23u8FFcEuxF57TdpXUqvDwfUp6O3By5v7HP9++hV6q5t7V2PY9H0ChD1Zrl/hGdO5np0W+VvVmGCLDCHEkeicsI+08BfjJ+R5xGW2V1JsnSqKxDrYklhEFOTK2TaPsK1j1WkmRpcSBtfuRtex22s8DVSm3LC1H/Ehe/Rt/zIL6rmjtNLExlGM4tSjJKUZLVNNXTR+bYO+nb9TpPsu2hc6NTCTleVHrU0+PRt6xXg/wDcWGluf0M8t1jQRa9aHD8/s6NUxKRqG3WXrFUdLdJTu4965xLXFYhlFjsWzsm8rDKKlbJKS7o5Ni8O4tq1rEGpobln+DU25rSXPv8A6mnY2Di+BwSjhnpqr1ZDjuW2R5KrKtUV5PWMXwiuXzNipy7NCLg68Z04yi9HFfLuJVBXdizrSS4PJaiyc5tyM0bnq7JscD1bkSpaN3JpJcW9EbWcy5fBre0mBjCUKkVZzupJc2uZtXs9ylb0a81pH3U+cu35GvTj+KrRbuqNPSN9HN31fhwN5yqrZKKVktEkV+1Sscj0DulDTqp9/P6N5o4m5KjO5R4GoW1GR1JlPOGCQD4j6TNAAAAAAAAAAAAAAAAAAAAAAAAAIuZ4roqFWp8EJSXjbT1JRr+3k7ZdiLOzkox85K/pcjJ4TZsqjunGPy0cNzbF79SUr3bbbuQFIy42OpFuUcuWfSasKKSJ1OoSKeIsVsJGTpCJtLR44j1K9yDKrqfVMDCRmqTMPSCTMEmMDJnVUv8AZPEunj8LUj/MqxpS71PqtPzT+RrlNXLnJ5uNWhJK7hXpTS7d2alb0N1f1I4NY81y/pnbq+DuUuPy566G207TjGa4SipLwauYK+DuWrieHhYjmGa5dLXQ03NMDJ30O04zJ96+hQY/ZlS/L6GpwOyF2049RxNehJ7vDnF6pmzbN5700nCUNyaV1rdSXMusZsm9dPQraGQSpVYTSs1JeXBkoZia75RsTb7m6UYXp/I0/aa7qU6a4JOTXJtuy+huuHjanYpa+UurW3rckjfb9Jw6dqM8lTleFehuOV4J6GXLNn7W0NkwmW25GiMDsnamecFh7FnSgKdCxlSNyWDjnPJ9ABI1AAAAAAAAAAAAAAAAAAAAAAAAAoNuaLlgaqXJxb8Ll+YMdhVVpVKb4ThKPmtGRkspo2VS2TUvhn5yxcNWQJ0y9zrBSp1Jwas4yafimVEolNJYZ9BpszFNEbgFIzOJ53EQwdG4xXPcZDo0fVAYG4+NnlIy7g3DOCLke6cS5yWlerH9PW+37lVTibFkNC0ZTa1bsvA6dPDMyn6pfspa8vg6xsbmSqUOib69JtW57jd4v7fIv3E5Rl+MlTmpxk4yXBr/ALwN5yvauE0o1epL4lrB/wDEtDxhdukjFPBp8jNTqxkrxkpLtTTR7MYJKTRWVsoi+RQ5vlcYRvbW6S72bPi8ypUl1pq/wrWT+RqmaZm6s956RXux7O995lRDmyFVdo2LfJ8Amk7FEp7013uy72bxlOE3IK/GxmXLMR45JFHCpGdRPoMBvIAAMAAAAAAAAAAAAAAAAAAAAAAAAAAAA8TnY9SZExFSxhvBOMcs5/7Rshu/xMFpLSolyl8XzOaVqdmdtzSsnGUWk01Zp8Gcuz/Kujk3HWD4dq7mcF8Oco9P0/U4Srl/hrskYzPUiY905Gi9TyeD7Y+2PpglkJHuMTyjJGSRlIhKSSJGGw7bSXFs2iL3IqN+CS1KbK2o9Z+8/RGy5fmFKP5E32tJv1LGmOxfc8h1C717MLsiJSrak6jirFpSzag/ep034wi/seqmJwTWtFLvg5R+jsdCkVmwj0swt/R2Mss1b4yk/GUn9yvxNWh+SNW/imvoRY0sRN2p0m+9pkt6I7GWksd2Ii1cbeSjrKb4QjrJ/sTMBsTjK1nVqdFDmo6P9zccl2Uw+FXVipT5zlq7jc2R24K3ZrZyaarVlZv3YfCja0j6AZAABgAAAAAAAAAAAAAAAAAAAAAAAAAAAAAA8TIWIRPkiPVgYZtreGavmVN6moZtSep0TF4S5ruY5Te+hokiwrl5OWZhRs20vkVk8Ulx0N+zHZ9u+hruM2bfwnPKtMtKtXKK7lB+Mj2rzPksbHtJ89mZdnofaezUuwh6SN710vsVqxd+CZMwlCUmmW+E2afYbBgNm3pobYwS7HDfqJTXLKvAYBu2hseAyFytoXGW5Da2hsuCy7d5HSkVMyiwmyyfFFrh9lKfNF5So2MyRPac7kVtHZ+jH8ifyJ1LDQjwil8jKDOCDbYABkwAAAAAAAAAAAAAAAAAAAAAAAAAAAAAAAAAAAADzKJ6ABHqUbkSrgrlkzwzDRtjY0UVbKE+RCq7Pp8vQ2do8tEHE3q5mpvZpdgjs1HsNraPLRjYS9ZlBR2fiuRPoZSlyLSKMkUSUTXK5kejhEuRIhSse0fSeDncmz4kfQARAAAAAAAAAAAAAAAAAAAAAAAAAAAAAAP/2Q=="/>
          <p:cNvSpPr>
            <a:spLocks noChangeAspect="1" noChangeArrowheads="1"/>
          </p:cNvSpPr>
          <p:nvPr/>
        </p:nvSpPr>
        <p:spPr bwMode="auto">
          <a:xfrm>
            <a:off x="76200" y="-700088"/>
            <a:ext cx="3124200" cy="14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AutoShape 6" descr="data:image/jpg;base64,/9j/4AAQSkZJRgABAQAAAQABAAD/2wCEAAkGBhAQDxAPEg8QEA8QDw8PEA8QEBAPDxAQFBAVFRUQEhIXGyYeFxkkGRQSHy8gIycpLSwsFR4xNTAqNSYrLCkBCQoKDgwOGg8PGikcHBwsLCksLCkpKSkvKSksLCkpNSkpLCksKSkpLCksLCkpKSkpKSksLCkpNSkpKSkpLTYpKf/AABEIAJoBSAMBIgACEQEDEQH/xAAcAAEAAgMBAQEAAAAAAAAAAAAABAUDBgcCAQj/xAA8EAACAQIDBAcGBAMJAAAAAAAAAQIDEQQFIQYSMUETIlFhcZGhBzJSgbHBFEJi0SND4RYzgpKistLw8f/EABsBAQACAwEBAAAAAAAAAAAAAAACBQEDBAYH/8QAKREAAgIBAwMDBAMBAAAAAAAAAAECAxEEEiEFMUETIlEyYaHRFHGBBv/aAAwDAQACEQMRAD8A7iAAAAAAAAAAAAAAAAAAAAAAAAAAAAAAAAAD43Y1nO9vsNh7xi+lmuUX1U+9kZTUVls3VUWXS21rLNnByPMfadiZt7jVNdkVr5sqJ7aYtu/4ip/mZyy1kF2LivoOokstpHcwcUwu32Mg/wC+lLul1l6m05P7Uk7Rr0/8cP2JQ1Vcvsarui6mpZWJf0dCBGwGY0q8N+nNTj3cV4rkSTpTyU7i4vD4YABkwAAAAAAAAAAAAAAAAAAAAAAAAAAAAAAAAAAAAAGyvxOd0YaX3n+nh5gFgDXa218VwgvnIwrbNfDDzZnANoBQ0Nq4S4w8pJ/Ukf2kpfDPyX7jDMZLY8Vq0YRcpNJLmynr7TxS6sG3+ppL0Ndx+bTqyW9LwS0ivBDAyQfaZtO92jTo1Goz33NK6btZa+pziVdvmTdqcUp1tHfd3l/qZX0UUmok5TZ9C6XVGrTx45fJ6UGzLHDd/wBzJRRNi0tDSkWLn8FXVptf+NGPpCfiF2kGrFcjDWCSlkudntpauFqKUJO3OPJrsaO05FnlPF0lUhx4Sjzi/wBj87qZt+wm0Tw9eN31JPdkuVmdemucXh9ig6toI2w9SK9y/J2sHyMk0mtU1dPuPpbHigAAAAAAAAAAAAAAAAAAAAAAAAAAAAAAAAAeKtVRi5SdkuLPZr+0WN6ypLgkpS8Xw9PqZQIWb545X13YLgu3vZq1XG1a09ylCU5dkU2WdPL54qsqMXZe9OXwx7TeMtyulh4KnTiorm/zSfbJ8w34QXyzn9HYrHVNZblO/KU9fJXMs9gMWldTpN9ik19UdGBgzk5Visjx1HWVKdlzj116ESObVFxvodgKrN9m6GJT3oKM+VSKSl8+0ZY4OexzTeMdbG7qlK/uxb9D7m+RVMJV3ZaxesZLhJFDtBiHGhJK95dXTsfF+VxKWE2Tqr3zUV5NaqVt6Tk+Lbfm7/cy06qsQd4+wqFDLl5PpNaUYqK8FlDEWMyxZVqqOl1BPgn1MRcjVqhj3zzUkRMp4Pu+S8ur2miuUiThPeTJJGu15iz9A7GY51cHTu7uHUb7lw9PoXhqHsznfCS7qn2Rt5d1vMUfOtVFRukl8gAEznAAAAAAAAAAAAAAAAAAAAAAAAAAAABEzLNKWHg6lSSilwXN9yRhvHclGLk8Llks0rOa9q9VyaS3ra6aJJFBtD7SalS8KP8ADhwun1n4s03EZlUm7yk2+9s456yMX7eS/wBN0KyxZse06dkO0GGoSqupUSctxJrXRXv9UX1HbDBz4VkvFSX2OG9Ix0sl2mj+dL4LF/8APVY+p/g/Q+HxdOorwnGa/TJMyn5/wWd1aUlKM5Ra7G0b5s97TOEMQrrh0i95eK5/XxOivVxlw+Cp1XRbqVuh7l+TogMWGxMKkI1ISU4SV4yi7prxMp2FG1gqtpMqWIoSjbrx68O265fM41n0JKnJtNXfRxvzt1pW8or5nejkvta3/wARBNWgqfV723q/Q0Xv2Fj01J3rPg5pUgYt4kVSI+JVtHtYzMm+N48b6jx8iThsvxFXWFJpdsuqvXUlGty7GuzVV18yeDxGR9u+wsY7K4rjvU0/GX7GGvlOKp6ygprnuu78nqTenmvBzx6nRJ4UiJGmTcLDVEalNS7u4tsqwrnOMUrttJeZrUeTpnatuTsXs5w7jgk/im35JI2kg5Jgehw9KlzjBX8eLJxcQWIpHgr577JS+WAASNIAAAAAAAAAAAAAAAAAAAAAAAAAABEzTMoYelKrN6RWi5t8kjim0+1FTF1W23u8FFcEuxF57TdpXUqvDwfUp6O3By5v7HP9++hV6q5t7V2PY9H0ChD1Zrl/hGdO5np0W+VvVmGCLDCHEkeicsI+08BfjJ+R5xGW2V1JsnSqKxDrYklhEFOTK2TaPsK1j1WkmRpcSBtfuRtex22s8DVSm3LC1H/Ehe/Rt/zIL6rmjtNLExlGM4tSjJKUZLVNNXTR+bYO+nb9TpPsu2hc6NTCTleVHrU0+PRt6xXg/wDcWGluf0M8t1jQRa9aHD8/s6NUxKRqG3WXrFUdLdJTu4965xLXFYhlFjsWzsm8rDKKlbJKS7o5Ni8O4tq1rEGpobln+DU25rSXPv8A6mnY2Di+BwSjhnpqr1ZDjuW2R5KrKtUV5PWMXwiuXzNipy7NCLg68Z04yi9HFfLuJVBXdizrSS4PJaiyc5tyM0bnq7JscD1bkSpaN3JpJcW9EbWcy5fBre0mBjCUKkVZzupJc2uZtXs9ylb0a81pH3U+cu35GvTj+KrRbuqNPSN9HN31fhwN5yqrZKKVktEkV+1Sscj0DulDTqp9/P6N5o4m5KjO5R4GoW1GR1JlPOGCQD4j6TNAAAAAAAAAAAAAAAAAAAAAAAAAIuZ4roqFWp8EJSXjbT1JRr+3k7ZdiLOzkox85K/pcjJ4TZsqjunGPy0cNzbF79SUr3bbbuQFIy42OpFuUcuWfSasKKSJ1OoSKeIsVsJGTpCJtLR44j1K9yDKrqfVMDCRmqTMPSCTMEmMDJnVUv8AZPEunj8LUj/MqxpS71PqtPzT+RrlNXLnJ5uNWhJK7hXpTS7d2alb0N1f1I4NY81y/pnbq+DuUuPy566G207TjGa4SipLwauYK+DuWrieHhYjmGa5dLXQ03NMDJ30O04zJ96+hQY/ZlS/L6GpwOyF2049RxNehJ7vDnF6pmzbN5700nCUNyaV1rdSXMusZsm9dPQraGQSpVYTSs1JeXBkoZia75RsTb7m6UYXp/I0/aa7qU6a4JOTXJtuy+huuHjanYpa+UurW3rckjfb9Jw6dqM8lTleFehuOV4J6GXLNn7W0NkwmW25GiMDsnamecFh7FnSgKdCxlSNyWDjnPJ9ABI1AAAAAAAAAAAAAAAAAAAAAAAAAoNuaLlgaqXJxb8Ll+YMdhVVpVKb4ThKPmtGRkspo2VS2TUvhn5yxcNWQJ0y9zrBSp1Jwas4yafimVEolNJYZ9BpszFNEbgFIzOJ53EQwdG4xXPcZDo0fVAYG4+NnlIy7g3DOCLke6cS5yWlerH9PW+37lVTibFkNC0ZTa1bsvA6dPDMyn6pfspa8vg6xsbmSqUOib69JtW57jd4v7fIv3E5Rl+MlTmpxk4yXBr/ALwN5yvauE0o1epL4lrB/wDEtDxhdukjFPBp8jNTqxkrxkpLtTTR7MYJKTRWVsoi+RQ5vlcYRvbW6S72bPi8ypUl1pq/wrWT+RqmaZm6s956RXux7O995lRDmyFVdo2LfJ8Amk7FEp7013uy72bxlOE3IK/GxmXLMR45JFHCpGdRPoMBvIAAMAAAAAAAAAAAAAAAAAAAAAAAAAAAA8TnY9SZExFSxhvBOMcs5/7Rshu/xMFpLSolyl8XzOaVqdmdtzSsnGUWk01Zp8Gcuz/Kujk3HWD4dq7mcF8Oco9P0/U4Srl/hrskYzPUiY905Gi9TyeD7Y+2PpglkJHuMTyjJGSRlIhKSSJGGw7bSXFs2iL3IqN+CS1KbK2o9Z+8/RGy5fmFKP5E32tJv1LGmOxfc8h1C717MLsiJSrak6jirFpSzag/ep034wi/seqmJwTWtFLvg5R+jsdCkVmwj0swt/R2Mss1b4yk/GUn9yvxNWh+SNW/imvoRY0sRN2p0m+9pkt6I7GWksd2Ii1cbeSjrKb4QjrJ/sTMBsTjK1nVqdFDmo6P9zccl2Uw+FXVipT5zlq7jc2R24K3ZrZyaarVlZv3YfCja0j6AZAABgAAAAAAAAAAAAAAAAAAAAAAAAAAAAAA8TIWIRPkiPVgYZtreGavmVN6moZtSep0TF4S5ruY5Te+hokiwrl5OWZhRs20vkVk8Ulx0N+zHZ9u+hruM2bfwnPKtMtKtXKK7lB+Mj2rzPksbHtJ89mZdnofaezUuwh6SN710vsVqxd+CZMwlCUmmW+E2afYbBgNm3pobYwS7HDfqJTXLKvAYBu2hseAyFytoXGW5Da2hsuCy7d5HSkVMyiwmyyfFFrh9lKfNF5So2MyRPac7kVtHZ+jH8ifyJ1LDQjwil8jKDOCDbYABkwAAAAAAAAAAAAAAAAAAAAAAAAAAAAAAAAAAAADzKJ6ABHqUbkSrgrlkzwzDRtjY0UVbKE+RCq7Pp8vQ2do8tEHE3q5mpvZpdgjs1HsNraPLRjYS9ZlBR2fiuRPoZSlyLSKMkUSUTXK5kejhEuRIhSse0fSeDncmz4kfQARAAAAAAAAAAAAAAAAAAAAAAAAAAAAAAP/2Q=="/>
          <p:cNvSpPr>
            <a:spLocks noChangeAspect="1" noChangeArrowheads="1"/>
          </p:cNvSpPr>
          <p:nvPr/>
        </p:nvSpPr>
        <p:spPr bwMode="auto">
          <a:xfrm>
            <a:off x="76200" y="-700088"/>
            <a:ext cx="3124200" cy="146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7" name="Picture 6" descr="2165.bmp"/>
          <p:cNvPicPr>
            <a:picLocks noChangeAspect="1"/>
          </p:cNvPicPr>
          <p:nvPr/>
        </p:nvPicPr>
        <p:blipFill>
          <a:blip r:embed="rId2" cstate="print"/>
          <a:srcRect l="15397" t="5701" r="18137" b="687"/>
          <a:stretch>
            <a:fillRect/>
          </a:stretch>
        </p:blipFill>
        <p:spPr>
          <a:xfrm rot="20078082">
            <a:off x="498837" y="988171"/>
            <a:ext cx="2076450" cy="1373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magesCASIWWT7.jpg"/>
          <p:cNvPicPr>
            <a:picLocks noChangeAspect="1"/>
          </p:cNvPicPr>
          <p:nvPr/>
        </p:nvPicPr>
        <p:blipFill>
          <a:blip r:embed="rId3" cstate="print"/>
          <a:srcRect l="2888" t="4396" r="1805" b="3297"/>
          <a:stretch>
            <a:fillRect/>
          </a:stretch>
        </p:blipFill>
        <p:spPr>
          <a:xfrm rot="1204246">
            <a:off x="6431178" y="916291"/>
            <a:ext cx="25146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609601" y="2514600"/>
            <a:ext cx="8001000" cy="258532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Journey of</a:t>
            </a:r>
            <a:br>
              <a:rPr lang="en-US" sz="36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one </a:t>
            </a:r>
            <a:r>
              <a:rPr lang="en-US" sz="3600" b="1" u="sng" dirty="0" smtClean="0">
                <a:ln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Oxygen</a:t>
            </a:r>
            <a:r>
              <a:rPr lang="en-US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36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one </a:t>
            </a:r>
            <a:r>
              <a:rPr lang="en-US" sz="3600" b="1" u="sng" dirty="0" smtClean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Carbon </a:t>
            </a:r>
            <a:r>
              <a:rPr lang="en-US" sz="3600" b="1" u="sng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dioxide</a:t>
            </a:r>
            <a:r>
              <a:rPr lang="en-US" sz="3600" b="1" u="sng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molecule</a:t>
            </a: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>
          <a:xfrm>
            <a:off x="8001000" y="6248400"/>
            <a:ext cx="685800" cy="3810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8777094">
            <a:off x="2277053" y="1943960"/>
            <a:ext cx="167975" cy="1903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7927868" flipV="1">
            <a:off x="6287307" y="2935469"/>
            <a:ext cx="1569038" cy="140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E246D7"/>
                </a:solidFill>
              </a:rPr>
              <a:t>First, oxygen is inhaled       mouth or nose &amp; now travels: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57600" y="533400"/>
            <a:ext cx="304800" cy="304800"/>
          </a:xfrm>
          <a:prstGeom prst="rightArrow">
            <a:avLst>
              <a:gd name="adj1" fmla="val 50000"/>
              <a:gd name="adj2" fmla="val 607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-152400" y="1066800"/>
          <a:ext cx="5562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228600" y="6324600"/>
            <a:ext cx="533400" cy="3810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382000" y="6400800"/>
            <a:ext cx="533400" cy="3048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4" name="AutoShape 2" descr="data:image/jpeg;base64,/9j/4AAQSkZJRgABAQAAAQABAAD/2wCEAAkGBhQSEBMUEhEWFRUVGBcVFxcXFxgbFxYeGBoYFBgZGBgYHCceFx8jGhYbIi8gIycpLCwtHCExODAqNSYrLCkBCQoKDgwOGg8PGjIlHyQ1LzI1Ly4tLCw1LDQqNTUvNS0sNDQ0Mi8xNSwtLSwsLDUsNCwvLDQuLCk0Ly0yKS8sLP/AABEIAKkBKQMBIgACEQEDEQH/xAAcAAEAAgMBAQEAAAAAAAAAAAAABQYDBAcCAQj/xABBEAACAQMCBAQDBgIHBwUAAAABAgMAERIEIQUGEzEiQVFhIzJxBxRSgZGhFUIWQ2KDsbLTM1NykpSisyRUY4LS/8QAGgEBAAIDAQAAAAAAAAAAAAAAAAQFAQIDBv/EADIRAAIBAgQDBgQGAwAAAAAAAAABAgMRBBIhMUFRYRMicaGx8BSBkcEFMkJS0eEVIzP/2gAMAwEAAhEDEQA/AO40pSgFKUoBSlKAUpSgFKUoBSlKAUpSgFKUoBSlKAUpSgPMkgVSzGwAJJPkBuTUBpOeNO8UcrExq+Ys4s4KsiBcBcktmpFvxD1rY47xPTYyQTzYBkOfceGxZhlawJUHbva9QDQ8OSaJo2IZpUxijBCq5eOO7Lj4LtEtwbXxNqAsWs5mgikZJXCEAN5k2tckhQSoA3JO1S1VfisGibUSiWYrI8RhcXIADqq2BtYNiQbXvY3tapnR8cilmkhRsniALbHEXZ47Zdrho2BFAb9KUoBSlKAUpSgFKUoBSlKAUpSgFKUoBSlKAUpSgFKUoBSlKAUpSgFKUoBSlKAUpSgFKUoBSlKApnOXDdIjmfUTSZG2MalLt4THZclyAsd9wL796z8F4LDqVXVI8idV1mkQMpVnjcyKGut7KxPa1x3rV+05lMUMYVTJI4UGwyAHcA+QLFas3BeCx6WPCK4BORBJO9gCRfte17VFjObrOP6V9zmm3NrgQ2v4LpZ9TJE2ocSEiYxAgYv0xGJVutyQgG1yPUb1KcI5eXTu7rJIxkBzzx8RMkk2WyixymYWG1rbbVW+SB19drdV5ZdNT7E3/wAqL+v1q810o1HUjmfX6GYSzK4pSldjcUpSgFKUoBSlKAUpSgFKUoBSlKAUpSgFKUoBSlKAUpSgFKUoBSlKAUpSgFKVqPxaESiEyoJD2QsMj5jb6Am3saA26UrWg4lE5skisd9gRfYKTt32Dr/zD1oDZoTSqJ9rTO2mihSXp9R2ud98EL4m29jY/nasN2OtGn2s1DmbXMGiZuJaaWQqsEQuGLruwu2y3Ddwva/avfN/NKjTMdNqUDgi67EsDdSBcbEXvt6VWdUiJEmIt4Fte5IBAIG/1qo6lGkkxRSzG9gBuaoPi5Oc4wW/Hj9iX/j4qMu8zpn2YMw07KVQKWLA5XdiQBuvkAB+fp63avzanBdYJV6REUl/B8aNGv7DK5PtXfOVtTI+kiMzK0oGMhX5Sy7Nbb1q1wzyxVNkSVFU1aLuS1KUqWchSlKAUpSgFKUoBSlKAUpSgFKUoBSlKAUpSgFKUoBSlKAUpSgFKUoBSlKAVWNdwLUX1CxGHGaTrB5Mi6HBUxCgeqCzhgVBO2wqz0oDnv8ARHVDCOyEW1BU9VwkJfoBGGCAZKyuwFgO+43rOOR9QEHxI3a5yyLeMEaYEXKn/cHuCNxsfK91HcfPwP7yH/yx0BUV5R1EUKAuWneSKIujSMFh6QgluTbHw5uDb58K+fasQq6T2ab9BC9dArm32xTC2nXzCztb6qsY/d6xLYmYFXxEffAgOJ6ghFB8o4/8i1B8H1rDVjDdwkpUe4RiK3OY5h1XUXstl7EHwgDsdx2qE5XC/wATgDM9nLJcO4PiVgNw1+9q87QpXcn4ss6k7RRL8qaozcNkyKiVXDB2Av4SDYta9riuwcnSKdIljc7lt77sST27/WuJcC4UqT6zRuWHidRZ3Asd1NgbH866V9nnKEUcRdZpyGAHT60iiNluH3Vhfxft9a9diFCcIVeLWnzS08vJnmKblCc6V9L7eF9fMv8Ael6j/wCCR/im/wCon/1KfwSP8U3/AFE/+pUQkGrzLxl9OIcMfiSFCWANgI3fbKRB3UDdqjJ+eGUoBp8smxB6ijLeWMEDcC7xdrnY3vVoTSqFC2LAfiJc/mXJJ/M1CcX5ojgnjg6TO7MgFgtgWubd7hsQSBbf13oDUi58DM6rCT0yS1nHyg2JFxcm4O3717XnpSYwISeo1vC6tiLoBlbs/wAQXQ7ix3r4nPmlucEkYHfNY/CxbLEZX/mKsLna43IrPp+a4SZA0ZTpt5hSQ2SRtextcPJbYm/e9ANLzblqTA0QBErR3Dgk/NiQvc7IcrfLcd77WKo7g3E49ShkRCtmKkMFDg2BNwCbbEbHepGgFKUoBSlKAUpSgFKUoBSlKAUpSgFKUoBStTizMNPMUvkI3K273xNre9653oON6xArKZHUCIknrSopMUolLZqrkqQrlF22ABBJoDp9Ko+m5s1ZkC9IOLkIBE6nULeUdZWLWjAwXwm/zd/EtedNxnVPp9TJ1fEH02JELhUB6fVUIxubXYE38j2IoC9Uqvcq8amnL9VRsqNtGydN2Lh4TkTmVCqchb5vpVhoBSlKAVG8wf7D+8h/8sdSVVb7QOZI9LpwD4pXaMxxju2MiNcn+Ubd6G0ISm8sVqWTU6lY1LuwVV3JJsBXGub+MLq9dlc9KPAOfwRo2dj/AGpG7L37X7GtXmrmyWRcppcLglFXdzfyjTsi/wDytufK9VrTZy2uuEYOSoCTue7MTu5Pqf2qJiKyjF2+v8cy4oUI0L63lt4f2b2r1BmZpG7uSx/Peq9rZGhmSRfmRlcfVTcf4Va001hVd5gsBVbhZ/7LczarTtEsXMo6ep0/EEfOPU2vtbE9wD+W1S/HW1StE2jnMazf22VMiB+E7E2t+lV3ieiaPhGnhyMj6hkljH4L7kAfQ9/epuDmOFSmhlN7IAWv2bvt6V6f8OcqmHcP2tpP3yZ5/GNU68aq3au/lp5r+TBqeaOLcPZGkfrp54sz/qGrqvJnOcevhV12Y3uO2477Htaq5w7jaIy/eGRSEIzawWS3mT2y9RVSg5hTRSPqFOCyTh4xawIAxdsfJWvUekq8pSp1o6rja3u5PzUq8c0Duda0nDYmkEjRIZBazlFLC3azEXFYuC8WTUwJNGfC4v3vY+YrerDVtGRWraGoeEw7fBj2UqPAuytfJe3Y3Nx7mvn8Gg8PwIvBuvw18PYeHbbsO3pW5SsGDFptIka4xoqL3sqhRv7CstKUApSlAKUpQClKUApSlAKUpQClKUApSlAKgeaNTOhgMBsbylrqWUhYZHAIBHdgLb96nqUBQRztqj1MoRHYgC6FjHdrLl4wDkovc4+WxvW3pOYdVK2nc4xRtJArDpuSepA0jglj4QJLKNtj3q50oCM4z1RgY1Z1uVZEYKTf5WyPYAix+vtWnw7jGNoiDkP6txjN9QCcZR7qan6wazQRyrjIgYd9x2PqD3B9xXGVNt5ovU6xnG1pI+Q6+NiFVxkVD438VjsDj3tsa2K5R9ofBpYNWNTG+OZHSddmiZEACH8SkKT+oqYP2qRiDTjw/eJYwzJuQlrg7LuSSCQu21SFB2TO7wrai4a38i+SyhVLMQAASSewA3JNcH49xczz6rVuCxRhFArC8ZyF1uv8wRfFY92I96smtn4jrltGhwv/AFzrGD/drvt73qr6TSPIjxyACSCYtIAb3ytFl9Lp/wBwqNiKqhSbi7/wTaFBU01mTk+XBEZoODM7mSUl3Y3LMbkn3J71PwaED2qTg4dYDawG5PkLd6iJJ+oxAPhHb39zXmJVp1n0JkElpE9akAA2qn6/RyamUpCuZHlcD69zVxEObxxXt1GVL+gJA/wra+0FNPE+j+5spkibDGMgkr5lsfO47n1q1/DKalUV/D68SHjqrjFpb2uanFuDanTwq6IJpEAQeHxoGsMrA2IvtkPzqucS5eK6LNwBqRL3ueoxY3t711bhLiZwhJUQBwx87E+AH6A/tXPeHcyJ96KNC7TMXVJZDe7C4GK9luR5VcU5YjE1OznNJQfg5P0KuLo4am5xg25LxUV71J7hvFo4hDpJwrzGPMhrGzW2B96rn8VgkllEtw7AgrKLrYXHgYfLb6VG6yQLqdI/iMxbKV275X+S3lapXjUEb61EsAIFlaVv+O5UGrObjXhZxveTT+V9fIiUr4Wpmv8ApT+ttPMvP2KiSKGSB5FdP9pEVYMB/Kw/y102uXfZnypCk6anTu6r0vEl7q5YAX9rb11GqxVY1lniTcRDJNxYpSlZOApSlAKUpQClKUApSlAKUpQClVPiEOsErtEshk6hZSXH3cxYWVCmQAOVrm2Xc3ttWtqePatUlL+BY2jVnCKzXcB2xXLG6Gy99w1+4oC60qm6XU8TkBJCoCuQ8K3Hw3ZAAx82CZA3sSRtWbjk+vMuMSMI8UJZOmSDdWYrkRc7EWJsfTe9AWylU06viWXyHHEXISLIehClrFibXF7DfbsSZ+JhsgMmZDZMU6KkNJsWzyHhwIIvcmx7bAXKlVTh0mvaWDrAhA12KhAGW0oPUNwQb9OwUWN+3e2CPW6+NwhFxJM0alwt1DPM2alWJZUjVDvY729gBcqVT+Lx695ZBGXVbShSuAUXUdNlOV2a975CwPavQfXxiRFVnJd2SRgjWX4mI+fvcR2Fv13oC3UqmpqOJYX6dnORAODAnt4zkMRYAgKBckggVZuFiUIwmN2DsA1gMlv4SQuw2oCi/a1riDp4/ICWU/8A1AQf5jXNJJn0scbxhTqNQCVYi5hj+UYg7ZH18gDXQvth0xzgcdjHNH+fhYfsD+lVqTgfXjhYH+pjANu1rm303rjjqypUY32bL/CKMqUIt2XFlKbVaw7/AHmXbt8Rhb6AGpThnGZDKsrlRqE2LsQFnQ7Msp7Fh3BPew8xvOwcshQMrlvP0vWtreAHIFCttr+o/LzqnWNhK8beRPWDwznlpzd9bt7EjxnmESr04uxPib1Hp+dRsG1el0QiJJNz+1YupUbu20NKkKVN2ptvqa3FOItEyyL3jZWAPbw72P6VtNp9UNJLqtG0A07XkubZof5kAIuCD33sTuO9QPH5rrapz7OdbH/D+Ixy2xVcly8i642F/cVa4Wc6FLPDcqcRlqTUZK9yU4fxIoI3XUmOSaJS64gmQ2tdLmwbbzrQhMEs8TRgh4roOp2V7GwN+5WxZj9B51YuU+ARyRxR6mMEfdrn1BRh28wQGqE0TP1pwY0klgLQFnIVVPhAlfbfwKO1X9SMXKXZx761W2rta78LlJBunbM3lej6K99PGyIfg8p++y/fCsiweMyL2G+2/n9Kx84Aq0jq3w9RZ0cdmA/lJqS03BoGH3frq0ROczg2MjXtiLdgL3rFwErCjRTeOGHUFASMhg91e+3axvXX4jKnRl3pKN3wv4GYYPtJdrHSN9Olvfu51/7NuCfd9DEWYM0qrIbfKAVBVR+R/U1aqpPLX2i6R3+65FGjUdO6EB0FgMbDuB5W8r1ZP6Qwf7z/ALX/APzVVTtlWXYlVs7m3PckqVHpx2E3s/YFj4W7KLnuPQVFyc+QqQGjlBK5WshPymRbgObZKCR+9q3ORZKqHHOd3008qvDeNXjRWW5Ykx9V1Ivs1t18jZvTfN/TtOqyGMhUvmSQGUgSFhb5Sbx22a2/evR56hIy6cmIvkSo+YZKEABN2utvTcb0Bqr9oigMzwMAHKDFgT4UWSQkMFICr1G9xGfPavc3PuzYac5YuQC63XBXZuooN1+Q2HdhuKkOHczaeRiqxslozJ4kVRZLBgBe5xy8hbfvvWpDz1p2uwhl3tkSiDujSAm73Pw1Y+fp32oDYm5wVYI5emfiFxizKpXp3yDZdn2+TvfbyqS4Hr2m06SOoVmucRuB4iBufYCoZ+d4RtLDIGybEBVYMEd0MgsewMZ7gH0Br6/PKDLGGQgKrqfCMkLYlz4tlBI2+bf5dqAs9KrUPPUUmPTjkJZkG4CgK7xoHJJ3B6o2Fz6gVZaAUpSgFVKPiev8F4tuowI6bZYqwAu17DPLvbbG/rVtpQFUm4prG04ZUKvm6m0Lgkfd3ZfAxJW09lyOxt6Gs+m4prPvKRPCpjuQ0gVwGHi8Q3ISwC7E75bVZKUBTNNxjXbZRsQoIZjC+xLqCSl7yYrc+Cwa/tWX+P60jfT43tf4MjdMWWzbN8TIkjAbpbftVupQFWfWa5cWVM7wxEqyEeMRzPILgizM6xpvsMu1eDxrXEErCCBexMMimQBZnviz3TeNEsb/AD39BVspQFa4jrNYurfpLlEqKwUxkhiSoK5gjfufb0NYRx7W/dXkOm+KHCqoRzsVubrsTY+HIbGrXSgIXgGs1EhYzR4LYEAqQxLM/mT2CgbWvv3qQ1eiLkETSJYWshWx9zkprapQFW5q5PbU6ZlGolZ18ceRS2QBsDZB3BI/OuYcF1hhboySSqLlU3QYnzRrp3B7V3iqlzfyGmqDPHZZSN7/ACyf8Xof7QrLjCpB057ehLw9bJo9jmcvBplL9aZ8Ccgym6vfubjb8qx/fYolspJPqTWpoE1Gl4jHp2lcIXxZC3ykWNgw7i3l23qZk4LEzEmMdz6153G0vhZqM5XT5F78dVrRstEiC++GVrKL1k1a9NSWqxpoljUkKFUdzatXS8V0yyEygSJa1wAcT62PeotOTqd6MXlXH+yK5pXTepzniWqLGwqc5V4fKNMGjTL45LqVBDBUFgb+ha9/WrpqeWkkYMlhEd81RrEd9ioI/eteDiiSwNpNGpSFcuq9iGkPcpGDvvbdjvarvCVpVZRhTjtrrsR6tNLvvXyNXlLmpoI+rqAZGczKijvISUso9Abd6h4Inn1S6XIgzSGTVOt7Fj4igPsNq3tRPLAYWj0/Vcw9URqLiGPIqPzNrk/pVk5T4lA+l6aqvUZi0b7ZMHORue+SElSPp61cYmooUZVaTvKyTfJc/n72KuEM1dQmu7fTq+vgV3nzgCcMeGWALhKxjePfE23B37G1ZuMxzrGBw+MKqhGkXuXMlzb32BrL9rnBHA0ZMhYGQLYnsTvf9jWU8wLDqWiTxsIxkl7HJR4WT1t2IqNh51nhW4/mW1/QsopZt9H8iN5S4oDMdSWKTQ4RlG7KM1Bt7WJ2r9AA1+YYtZIBPM6Hq6iXZbdsdzt9a/R3LkpbR6Zm+YwxlvrgL/vW853ai1bTzZwxMGkpMkbVGTcs6VlKnTRAEW2RQd+9iBt3P6mpOlakIgH1OkSY6cwID4F2iBUB9lyIWygliN/WsOo4xoonMHSQWYK4EYCrmGux2tbyP1v2vU23DIi5kMa5nG7W3OBuv6GteTlvTs7u0KlnyDE3N8gQ217bgm/1NARcPMWgSS0YUOVUDCLxMGxwQWFySGUgehFfNJxvQ4SFY0VUaxtF3vGz3xC/hDix32I86ln5e057xL8qrtcWC44kWOxGC2Yb+Eb7VjHKulvcQKNrbXH8pQHY98SRfvuaA0dRxLQIiO6RqJiJATEPEcrZGy9wW7+5Naz8a0JfFNOjtmpPwlFmY2DnId7399qnH4BpyioYUKoGVQRewcWfv63N/WvMfLenVy4hXIm5O/e5bbew3JO3qaAzDg8G3wI/C2Y8C7Nt4htsdhv7D0rcpSgKxreE6jrTPHGhdrtHMZCGVTEEEQUD8d238O9/m7aKcE4h00Z5mMokktaQAKhUrHe6HKxN2BuTbufO60oCqw8M15JynItvs62Z8lNwMPDGVuMD2r5xHhOtfUM8cgAHUwLMMBkqhLR4XBDA3JJ/PsJjj6TlE+77N1EyO2ybhjYmxtfsb/SoTHiKlt2a7bG0NtlVVvuLISGL28Q2tQHpeG68lPiAICCVd1ZhaQOpYhPFZAQRfcld/CS2Lh3CeILKjNL4C6mQFgxNljVzeyjE4vitja47fy7Wp02t+8O0btiHJRW6eDKfutlt3sAJt/mG++4vi6vEhoz4b6jPa3SFhhc9/CR1Nh54/rQHptBxDOQiYWMl1FwBhdjiNmscCq3sLEE79z4Thmv6chMxD4oFGasCcgZmFlXG6iyjLa/l5Z10mteGYM7IxxCBStxeQs5zuSDhYWvt5e2JxxHIAG9+5xhxUEtl3OWSjDHuDvf2A1Y+D8TVttSN97sQRkY1BuPJbi1gDvc+dZZOC6zpoUZg4llfeYFgGTGPNsLOAwBK27eZ89l4dcdLKCzdXKMoV6Qa2YzG3h+UHvvufa2PSx8RSSFS2UYKZsRGWPhizDWtsD1LEb3AvfzAz6eLWPppCXOZlsg+RjEj43GS+B3UE7jzHbvUVpuVdYCjmXxorW+JcZYSBb+GzeJlubeQ9K2NbFxASv0synVZhcxWwOw6fiu2xY4vtcL5Xr2JeI/ha217CC+F13Hi/wBtbK6/J6UB9m0PEHlVslVcrlS4KqBIWXsvia2O3tsw88vDuG67JTJMbK0ZxzU33Xq5EILgjIqPK47eU3wVJBp4hNfqYjO5BN/O9iR+htW7QClR78MkJJGrmFyTYLBYewvCT+prz/C5P/eT/wDLp/8AQoDjn2jRNBxNpSLYypID/ZYAX/UH9K9HmHPVLGmLq7KMtxYt39jY33q8898iPqYs0nkkljGysIRkvcqMIgb33G/r61zzlfiiws2nmRUcveNyLBiDsrE/KR5VnFUaNWj2k4Zmla33+RIhUqzkowdlz59CX5p4myqIYVJZtiR/KDtb6m/eqRxqLoJbK5Nr+lx6frVs5i42YnxKDIi972Nv08/rUAvCDqJRJKGXTobu9j4rb4J+Nm7WFV8JTjShCMMsJa8G5NeluCO1OMZ1ZzlK8lol+2/rct39IpIODaVY2XqTIFRLXc3vv7CqW0sum6KxMMhKMrfzsd3/ACW+57b1I8Z1pikQuP8A1EtkVe/3eMmwHsxqR4tys8Wgm1oIRUsFAS7v4xHkXJ2G5OwqzwtDsYpyfebXW3GxvKcYrp6mTQamaPibiBRJnGLgn5UQgAD2Bb/GoLWRTaTVyS9MrAHDsE3MLH+ZR9e47EXrHwF9QGgMxMfU8elnFroRviw8wRfY3r7xzmMyswbWQLmMJMEfxevft+ta1aU3WVfDtNPR8tNH6GlCayunXVnun5r1LDxWeTVrFqJGiMKfEUx5ZSsost1Y+Hz2FVninAfhz6h5R1fBKjL6t2UHz8h9a3eKcLT7s5DS5QhFhw2UbZEkedz/AIVDafiQkjYzArNEQQu4BBNi+PqBWtZw/wCdJ5cru+vEn0aa2lxWhLjiBfoFCraiNTmh2yJ8x5E+td65ekZtJpy64sYoyyjsDiLiuIchct/xLV5lcIYe5F7tv6+p3/eu+ogAAHYbCuVO8m5y3ZGx84tRjx+x6pSldSrFKUoBSlKAUpSgFKUoBSlKAUpSgFKUoBSlKAUpSgKpxXnZodVJF0gVRo0Ju4J6iZg3wwABsLFgT5b2BzafnuFlTwSZSWEYC36rCwdYySMsSbEmw2J8qkdVy1p5JGkeMksVLDN8GKCykoGxJA7G3kKg+NcO0mlaO+mchg7XjeS8PTCyM6AN4L2uSpBNvO9ASEfOUbyQpEjuJGVS9rLGXjeUAk75WXtbz71hg54Qs6vDKGV2RQq3y+K2nTe4AZ3jewvsASSLVGRcY4ardSNSTBjjgxxOAeIPiXC3ADrd7E+V7ito6vRySrFHp5G60iAyLkoVir8QRg1wQQZC113Bb8qA3jzvDtikrXAPhTsSJWxNyLEdGS/pj7ip3Tzh0V1N1YBh9CLj9jWhFy5p1AAiAsABu3kroL77m0r7+eRPetfUaKdWxiQGMBQg67piAALWCH073rScnFXSubRjcmiwFt++wrmv2ocE0XdiBqJLERgX6ova5/Bb8Xt51ZplnBjzgLguAMZ3YqbEhiCgAG3e+16kNZy9FqFT7ygd1FshdTv3FwQbVth6zzXasbuOXd/Sxw3T8vagyfAYyMu3yGU2Ixs17jttW8fs54trXQSyvGi2sznELb8KKcidvau5aLQpCgSJAijsFFhWepVWvnd7GkHGEcsUVvgvIWmgjs6CeRmDvJKMmZhsDvfEDyA7fmamtfwyOaF4ZEDRupRl7Cx2tt2/KtqlR7vcw23ucM+0Tk7U6SJWR2fT6dg6N5qL4gPbcEXtfsfaqdLpkMSySLYNY3/na2+IW3c9r1+onQEEEAg7EHcH6ioWTkfQsSx0cNz54C/5W7flWtOEIRta+t0S1im/zcrH561nNLSxNgDGy2Dp3DKD4T9Re351aeC/Zdq9ZNHM6/dUCjIyLdnPoIwQbW9bV13S8laKN1dNHCrqbqwQXB9b1N1moozkpta8eph4qVrIi+XuXotHD04lA82NrZH1t5fSpSlKbEaUnJ5pbilKUNRSlKAUpSgFKUoBSlKAUpSgFKUoBSlKAUpSgFKUoBWrreGRy26i5WV17kbSDFxsfMVtUoCEbk3SkEdNhvkLSSDH5rhbN4Ac2uBYG5rZ0/LsCdPFCOmyupze91jEAuSbt8MBbHY/WpK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QSEBMUEhEWFRUVGBcVFxcXFxgbFxYeGBoYFBgZGBgYHCceFx8jGhYbIi8gIycpLCwtHCExODAqNSYrLCkBCQoKDgwOGg8PGjIlHyQ1LzI1Ly4tLCw1LDQqNTUvNS0sNDQ0Mi8xNSwtLSwsLDUsNCwvLDQuLCk0Ly0yKS8sLP/AABEIAKkBKQMBIgACEQEDEQH/xAAcAAEAAgMBAQEAAAAAAAAAAAAABQYDBAcCAQj/xABBEAACAQMCBAQDBgIHBwUAAAABAgMAERIEIQUGEzEiQVFhIzJxBxRSgZGhFUIWQ2KDsbLTM1NykpSisyRUY4LS/8QAGgEBAAIDAQAAAAAAAAAAAAAAAAQFAQIDBv/EADIRAAIBAgQDBgQGAwAAAAAAAAABAgMRBBIhMUFRYRMicaGx8BSBkcEFMkJS0eEVIzP/2gAMAwEAAhEDEQA/AO40pSgFKUoBSlKAUpSgFKUoBSlKAUpSgFKUoBSlKAUpSgPMkgVSzGwAJJPkBuTUBpOeNO8UcrExq+Ys4s4KsiBcBcktmpFvxD1rY47xPTYyQTzYBkOfceGxZhlawJUHbva9QDQ8OSaJo2IZpUxijBCq5eOO7Lj4LtEtwbXxNqAsWs5mgikZJXCEAN5k2tckhQSoA3JO1S1VfisGibUSiWYrI8RhcXIADqq2BtYNiQbXvY3tapnR8cilmkhRsniALbHEXZ47Zdrho2BFAb9KUoBSlKAUpSgFKUoBSlKAUpSgFKUoBSlKAUpSgFKUoBSlKAUpSgFKUoBSlKAUpSgFKUoBSlKApnOXDdIjmfUTSZG2MalLt4THZclyAsd9wL796z8F4LDqVXVI8idV1mkQMpVnjcyKGut7KxPa1x3rV+05lMUMYVTJI4UGwyAHcA+QLFas3BeCx6WPCK4BORBJO9gCRfte17VFjObrOP6V9zmm3NrgQ2v4LpZ9TJE2ocSEiYxAgYv0xGJVutyQgG1yPUb1KcI5eXTu7rJIxkBzzx8RMkk2WyixymYWG1rbbVW+SB19drdV5ZdNT7E3/wAqL+v1q810o1HUjmfX6GYSzK4pSldjcUpSgFKUoBSlKAUpSgFKUoBSlKAUpSgFKUoBSlKAUpSgFKUoBSlKAUpSgFKVqPxaESiEyoJD2QsMj5jb6Am3saA26UrWg4lE5skisd9gRfYKTt32Dr/zD1oDZoTSqJ9rTO2mihSXp9R2ud98EL4m29jY/nasN2OtGn2s1DmbXMGiZuJaaWQqsEQuGLruwu2y3Ddwva/avfN/NKjTMdNqUDgi67EsDdSBcbEXvt6VWdUiJEmIt4Fte5IBAIG/1qo6lGkkxRSzG9gBuaoPi5Oc4wW/Hj9iX/j4qMu8zpn2YMw07KVQKWLA5XdiQBuvkAB+fp63avzanBdYJV6REUl/B8aNGv7DK5PtXfOVtTI+kiMzK0oGMhX5Sy7Nbb1q1wzyxVNkSVFU1aLuS1KUqWchSlKAUpSgFKUoBSlKAUpSgFKUoBSlKAUpSgFKUoBSlKAUpSgFKUoBSlKAVWNdwLUX1CxGHGaTrB5Mi6HBUxCgeqCzhgVBO2wqz0oDnv8ARHVDCOyEW1BU9VwkJfoBGGCAZKyuwFgO+43rOOR9QEHxI3a5yyLeMEaYEXKn/cHuCNxsfK91HcfPwP7yH/yx0BUV5R1EUKAuWneSKIujSMFh6QgluTbHw5uDb58K+fasQq6T2ab9BC9dArm32xTC2nXzCztb6qsY/d6xLYmYFXxEffAgOJ6ghFB8o4/8i1B8H1rDVjDdwkpUe4RiK3OY5h1XUXstl7EHwgDsdx2qE5XC/wATgDM9nLJcO4PiVgNw1+9q87QpXcn4ss6k7RRL8qaozcNkyKiVXDB2Av4SDYta9riuwcnSKdIljc7lt77sST27/WuJcC4UqT6zRuWHidRZ3Asd1NgbH866V9nnKEUcRdZpyGAHT60iiNluH3Vhfxft9a9diFCcIVeLWnzS08vJnmKblCc6V9L7eF9fMv8Ael6j/wCCR/im/wCon/1KfwSP8U3/AFE/+pUQkGrzLxl9OIcMfiSFCWANgI3fbKRB3UDdqjJ+eGUoBp8smxB6ijLeWMEDcC7xdrnY3vVoTSqFC2LAfiJc/mXJJ/M1CcX5ojgnjg6TO7MgFgtgWubd7hsQSBbf13oDUi58DM6rCT0yS1nHyg2JFxcm4O3717XnpSYwISeo1vC6tiLoBlbs/wAQXQ7ix3r4nPmlucEkYHfNY/CxbLEZX/mKsLna43IrPp+a4SZA0ZTpt5hSQ2SRtextcPJbYm/e9ANLzblqTA0QBErR3Dgk/NiQvc7IcrfLcd77WKo7g3E49ShkRCtmKkMFDg2BNwCbbEbHepGgFKUoBSlKAUpSgFKUoBSlKAUpSgFKUoBStTizMNPMUvkI3K273xNre9653oON6xArKZHUCIknrSopMUolLZqrkqQrlF22ABBJoDp9Ko+m5s1ZkC9IOLkIBE6nULeUdZWLWjAwXwm/zd/EtedNxnVPp9TJ1fEH02JELhUB6fVUIxubXYE38j2IoC9Uqvcq8amnL9VRsqNtGydN2Lh4TkTmVCqchb5vpVhoBSlKAVG8wf7D+8h/8sdSVVb7QOZI9LpwD4pXaMxxju2MiNcn+Ubd6G0ISm8sVqWTU6lY1LuwVV3JJsBXGub+MLq9dlc9KPAOfwRo2dj/AGpG7L37X7GtXmrmyWRcppcLglFXdzfyjTsi/wDytufK9VrTZy2uuEYOSoCTue7MTu5Pqf2qJiKyjF2+v8cy4oUI0L63lt4f2b2r1BmZpG7uSx/Peq9rZGhmSRfmRlcfVTcf4Va001hVd5gsBVbhZ/7LczarTtEsXMo6ep0/EEfOPU2vtbE9wD+W1S/HW1StE2jnMazf22VMiB+E7E2t+lV3ieiaPhGnhyMj6hkljH4L7kAfQ9/epuDmOFSmhlN7IAWv2bvt6V6f8OcqmHcP2tpP3yZ5/GNU68aq3au/lp5r+TBqeaOLcPZGkfrp54sz/qGrqvJnOcevhV12Y3uO2477Htaq5w7jaIy/eGRSEIzawWS3mT2y9RVSg5hTRSPqFOCyTh4xawIAxdsfJWvUekq8pSp1o6rja3u5PzUq8c0Duda0nDYmkEjRIZBazlFLC3azEXFYuC8WTUwJNGfC4v3vY+YrerDVtGRWraGoeEw7fBj2UqPAuytfJe3Y3Nx7mvn8Gg8PwIvBuvw18PYeHbbsO3pW5SsGDFptIka4xoqL3sqhRv7CstKUApSlAKUpQClKUApSlAKUpQClKUApSlAKgeaNTOhgMBsbylrqWUhYZHAIBHdgLb96nqUBQRztqj1MoRHYgC6FjHdrLl4wDkovc4+WxvW3pOYdVK2nc4xRtJArDpuSepA0jglj4QJLKNtj3q50oCM4z1RgY1Z1uVZEYKTf5WyPYAix+vtWnw7jGNoiDkP6txjN9QCcZR7qan6wazQRyrjIgYd9x2PqD3B9xXGVNt5ovU6xnG1pI+Q6+NiFVxkVD438VjsDj3tsa2K5R9ofBpYNWNTG+OZHSddmiZEACH8SkKT+oqYP2qRiDTjw/eJYwzJuQlrg7LuSSCQu21SFB2TO7wrai4a38i+SyhVLMQAASSewA3JNcH49xczz6rVuCxRhFArC8ZyF1uv8wRfFY92I96smtn4jrltGhwv/AFzrGD/drvt73qr6TSPIjxyACSCYtIAb3ytFl9Lp/wBwqNiKqhSbi7/wTaFBU01mTk+XBEZoODM7mSUl3Y3LMbkn3J71PwaED2qTg4dYDawG5PkLd6iJJ+oxAPhHb39zXmJVp1n0JkElpE9akAA2qn6/RyamUpCuZHlcD69zVxEObxxXt1GVL+gJA/wra+0FNPE+j+5spkibDGMgkr5lsfO47n1q1/DKalUV/D68SHjqrjFpb2uanFuDanTwq6IJpEAQeHxoGsMrA2IvtkPzqucS5eK6LNwBqRL3ueoxY3t711bhLiZwhJUQBwx87E+AH6A/tXPeHcyJ96KNC7TMXVJZDe7C4GK9luR5VcU5YjE1OznNJQfg5P0KuLo4am5xg25LxUV71J7hvFo4hDpJwrzGPMhrGzW2B96rn8VgkllEtw7AgrKLrYXHgYfLb6VG6yQLqdI/iMxbKV275X+S3lapXjUEb61EsAIFlaVv+O5UGrObjXhZxveTT+V9fIiUr4Wpmv8ApT+ttPMvP2KiSKGSB5FdP9pEVYMB/Kw/y102uXfZnypCk6anTu6r0vEl7q5YAX9rb11GqxVY1lniTcRDJNxYpSlZOApSlAKUpQClKUApSlAKUpQClVPiEOsErtEshk6hZSXH3cxYWVCmQAOVrm2Xc3ttWtqePatUlL+BY2jVnCKzXcB2xXLG6Gy99w1+4oC60qm6XU8TkBJCoCuQ8K3Hw3ZAAx82CZA3sSRtWbjk+vMuMSMI8UJZOmSDdWYrkRc7EWJsfTe9AWylU06viWXyHHEXISLIehClrFibXF7DfbsSZ+JhsgMmZDZMU6KkNJsWzyHhwIIvcmx7bAXKlVTh0mvaWDrAhA12KhAGW0oPUNwQb9OwUWN+3e2CPW6+NwhFxJM0alwt1DPM2alWJZUjVDvY729gBcqVT+Lx695ZBGXVbShSuAUXUdNlOV2a975CwPavQfXxiRFVnJd2SRgjWX4mI+fvcR2Fv13oC3UqmpqOJYX6dnORAODAnt4zkMRYAgKBckggVZuFiUIwmN2DsA1gMlv4SQuw2oCi/a1riDp4/ICWU/8A1AQf5jXNJJn0scbxhTqNQCVYi5hj+UYg7ZH18gDXQvth0xzgcdjHNH+fhYfsD+lVqTgfXjhYH+pjANu1rm303rjjqypUY32bL/CKMqUIt2XFlKbVaw7/AHmXbt8Rhb6AGpThnGZDKsrlRqE2LsQFnQ7Msp7Fh3BPew8xvOwcshQMrlvP0vWtreAHIFCttr+o/LzqnWNhK8beRPWDwznlpzd9bt7EjxnmESr04uxPib1Hp+dRsG1el0QiJJNz+1YupUbu20NKkKVN2ptvqa3FOItEyyL3jZWAPbw72P6VtNp9UNJLqtG0A07XkubZof5kAIuCD33sTuO9QPH5rrapz7OdbH/D+Ixy2xVcly8i642F/cVa4Wc6FLPDcqcRlqTUZK9yU4fxIoI3XUmOSaJS64gmQ2tdLmwbbzrQhMEs8TRgh4roOp2V7GwN+5WxZj9B51YuU+ARyRxR6mMEfdrn1BRh28wQGqE0TP1pwY0klgLQFnIVVPhAlfbfwKO1X9SMXKXZx761W2rta78LlJBunbM3lej6K99PGyIfg8p++y/fCsiweMyL2G+2/n9Kx84Aq0jq3w9RZ0cdmA/lJqS03BoGH3frq0ROczg2MjXtiLdgL3rFwErCjRTeOGHUFASMhg91e+3axvXX4jKnRl3pKN3wv4GYYPtJdrHSN9Olvfu51/7NuCfd9DEWYM0qrIbfKAVBVR+R/U1aqpPLX2i6R3+65FGjUdO6EB0FgMbDuB5W8r1ZP6Qwf7z/ALX/APzVVTtlWXYlVs7m3PckqVHpx2E3s/YFj4W7KLnuPQVFyc+QqQGjlBK5WshPymRbgObZKCR+9q3ORZKqHHOd3008qvDeNXjRWW5Ykx9V1Ivs1t18jZvTfN/TtOqyGMhUvmSQGUgSFhb5Sbx22a2/evR56hIy6cmIvkSo+YZKEABN2utvTcb0Bqr9oigMzwMAHKDFgT4UWSQkMFICr1G9xGfPavc3PuzYac5YuQC63XBXZuooN1+Q2HdhuKkOHczaeRiqxslozJ4kVRZLBgBe5xy8hbfvvWpDz1p2uwhl3tkSiDujSAm73Pw1Y+fp32oDYm5wVYI5emfiFxizKpXp3yDZdn2+TvfbyqS4Hr2m06SOoVmucRuB4iBufYCoZ+d4RtLDIGybEBVYMEd0MgsewMZ7gH0Br6/PKDLGGQgKrqfCMkLYlz4tlBI2+bf5dqAs9KrUPPUUmPTjkJZkG4CgK7xoHJJ3B6o2Fz6gVZaAUpSgFVKPiev8F4tuowI6bZYqwAu17DPLvbbG/rVtpQFUm4prG04ZUKvm6m0Lgkfd3ZfAxJW09lyOxt6Gs+m4prPvKRPCpjuQ0gVwGHi8Q3ISwC7E75bVZKUBTNNxjXbZRsQoIZjC+xLqCSl7yYrc+Cwa/tWX+P60jfT43tf4MjdMWWzbN8TIkjAbpbftVupQFWfWa5cWVM7wxEqyEeMRzPILgizM6xpvsMu1eDxrXEErCCBexMMimQBZnviz3TeNEsb/AD39BVspQFa4jrNYurfpLlEqKwUxkhiSoK5gjfufb0NYRx7W/dXkOm+KHCqoRzsVubrsTY+HIbGrXSgIXgGs1EhYzR4LYEAqQxLM/mT2CgbWvv3qQ1eiLkETSJYWshWx9zkprapQFW5q5PbU6ZlGolZ18ceRS2QBsDZB3BI/OuYcF1hhboySSqLlU3QYnzRrp3B7V3iqlzfyGmqDPHZZSN7/ACyf8Xof7QrLjCpB057ehLw9bJo9jmcvBplL9aZ8Ccgym6vfubjb8qx/fYolspJPqTWpoE1Gl4jHp2lcIXxZC3ykWNgw7i3l23qZk4LEzEmMdz6153G0vhZqM5XT5F78dVrRstEiC++GVrKL1k1a9NSWqxpoljUkKFUdzatXS8V0yyEygSJa1wAcT62PeotOTqd6MXlXH+yK5pXTepzniWqLGwqc5V4fKNMGjTL45LqVBDBUFgb+ha9/WrpqeWkkYMlhEd81RrEd9ioI/eteDiiSwNpNGpSFcuq9iGkPcpGDvvbdjvarvCVpVZRhTjtrrsR6tNLvvXyNXlLmpoI+rqAZGczKijvISUso9Abd6h4Inn1S6XIgzSGTVOt7Fj4igPsNq3tRPLAYWj0/Vcw9URqLiGPIqPzNrk/pVk5T4lA+l6aqvUZi0b7ZMHORue+SElSPp61cYmooUZVaTvKyTfJc/n72KuEM1dQmu7fTq+vgV3nzgCcMeGWALhKxjePfE23B37G1ZuMxzrGBw+MKqhGkXuXMlzb32BrL9rnBHA0ZMhYGQLYnsTvf9jWU8wLDqWiTxsIxkl7HJR4WT1t2IqNh51nhW4/mW1/QsopZt9H8iN5S4oDMdSWKTQ4RlG7KM1Bt7WJ2r9AA1+YYtZIBPM6Hq6iXZbdsdzt9a/R3LkpbR6Zm+YwxlvrgL/vW853ai1bTzZwxMGkpMkbVGTcs6VlKnTRAEW2RQd+9iBt3P6mpOlakIgH1OkSY6cwID4F2iBUB9lyIWygliN/WsOo4xoonMHSQWYK4EYCrmGux2tbyP1v2vU23DIi5kMa5nG7W3OBuv6GteTlvTs7u0KlnyDE3N8gQ217bgm/1NARcPMWgSS0YUOVUDCLxMGxwQWFySGUgehFfNJxvQ4SFY0VUaxtF3vGz3xC/hDix32I86ln5e057xL8qrtcWC44kWOxGC2Yb+Eb7VjHKulvcQKNrbXH8pQHY98SRfvuaA0dRxLQIiO6RqJiJATEPEcrZGy9wW7+5Naz8a0JfFNOjtmpPwlFmY2DnId7399qnH4BpyioYUKoGVQRewcWfv63N/WvMfLenVy4hXIm5O/e5bbew3JO3qaAzDg8G3wI/C2Y8C7Nt4htsdhv7D0rcpSgKxreE6jrTPHGhdrtHMZCGVTEEEQUD8d238O9/m7aKcE4h00Z5mMokktaQAKhUrHe6HKxN2BuTbufO60oCqw8M15JynItvs62Z8lNwMPDGVuMD2r5xHhOtfUM8cgAHUwLMMBkqhLR4XBDA3JJ/PsJjj6TlE+77N1EyO2ybhjYmxtfsb/SoTHiKlt2a7bG0NtlVVvuLISGL28Q2tQHpeG68lPiAICCVd1ZhaQOpYhPFZAQRfcld/CS2Lh3CeILKjNL4C6mQFgxNljVzeyjE4vitja47fy7Wp02t+8O0btiHJRW6eDKfutlt3sAJt/mG++4vi6vEhoz4b6jPa3SFhhc9/CR1Nh54/rQHptBxDOQiYWMl1FwBhdjiNmscCq3sLEE79z4Thmv6chMxD4oFGasCcgZmFlXG6iyjLa/l5Z10mteGYM7IxxCBStxeQs5zuSDhYWvt5e2JxxHIAG9+5xhxUEtl3OWSjDHuDvf2A1Y+D8TVttSN97sQRkY1BuPJbi1gDvc+dZZOC6zpoUZg4llfeYFgGTGPNsLOAwBK27eZ89l4dcdLKCzdXKMoV6Qa2YzG3h+UHvvufa2PSx8RSSFS2UYKZsRGWPhizDWtsD1LEb3AvfzAz6eLWPppCXOZlsg+RjEj43GS+B3UE7jzHbvUVpuVdYCjmXxorW+JcZYSBb+GzeJlubeQ9K2NbFxASv0synVZhcxWwOw6fiu2xY4vtcL5Xr2JeI/ha217CC+F13Hi/wBtbK6/J6UB9m0PEHlVslVcrlS4KqBIWXsvia2O3tsw88vDuG67JTJMbK0ZxzU33Xq5EILgjIqPK47eU3wVJBp4hNfqYjO5BN/O9iR+htW7QClR78MkJJGrmFyTYLBYewvCT+prz/C5P/eT/wDLp/8AQoDjn2jRNBxNpSLYypID/ZYAX/UH9K9HmHPVLGmLq7KMtxYt39jY33q8898iPqYs0nkkljGysIRkvcqMIgb33G/r61zzlfiiws2nmRUcveNyLBiDsrE/KR5VnFUaNWj2k4Zmla33+RIhUqzkowdlz59CX5p4myqIYVJZtiR/KDtb6m/eqRxqLoJbK5Nr+lx6frVs5i42YnxKDIi972Nv08/rUAvCDqJRJKGXTobu9j4rb4J+Nm7WFV8JTjShCMMsJa8G5NeluCO1OMZ1ZzlK8lol+2/rct39IpIODaVY2XqTIFRLXc3vv7CqW0sum6KxMMhKMrfzsd3/ACW+57b1I8Z1pikQuP8A1EtkVe/3eMmwHsxqR4tys8Wgm1oIRUsFAS7v4xHkXJ2G5OwqzwtDsYpyfebXW3GxvKcYrp6mTQamaPibiBRJnGLgn5UQgAD2Bb/GoLWRTaTVyS9MrAHDsE3MLH+ZR9e47EXrHwF9QGgMxMfU8elnFroRviw8wRfY3r7xzmMyswbWQLmMJMEfxevft+ta1aU3WVfDtNPR8tNH6GlCayunXVnun5r1LDxWeTVrFqJGiMKfEUx5ZSsost1Y+Hz2FVninAfhz6h5R1fBKjL6t2UHz8h9a3eKcLT7s5DS5QhFhw2UbZEkedz/AIVDafiQkjYzArNEQQu4BBNi+PqBWtZw/wCdJ5cru+vEn0aa2lxWhLjiBfoFCraiNTmh2yJ8x5E+td65ekZtJpy64sYoyyjsDiLiuIchct/xLV5lcIYe5F7tv6+p3/eu+ogAAHYbCuVO8m5y3ZGx84tRjx+x6pSldSrFKUoBSlKAUpSgFKUoBSlKAUpSgFKUoBSlKAUpSgKpxXnZodVJF0gVRo0Ju4J6iZg3wwABsLFgT5b2BzafnuFlTwSZSWEYC36rCwdYySMsSbEmw2J8qkdVy1p5JGkeMksVLDN8GKCykoGxJA7G3kKg+NcO0mlaO+mchg7XjeS8PTCyM6AN4L2uSpBNvO9ASEfOUbyQpEjuJGVS9rLGXjeUAk75WXtbz71hg54Qs6vDKGV2RQq3y+K2nTe4AZ3jewvsASSLVGRcY4ardSNSTBjjgxxOAeIPiXC3ADrd7E+V7ito6vRySrFHp5G60iAyLkoVir8QRg1wQQZC113Bb8qA3jzvDtikrXAPhTsSJWxNyLEdGS/pj7ip3Tzh0V1N1YBh9CLj9jWhFy5p1AAiAsABu3kroL77m0r7+eRPetfUaKdWxiQGMBQg67piAALWCH073rScnFXSubRjcmiwFt++wrmv2ocE0XdiBqJLERgX6ova5/Bb8Xt51ZplnBjzgLguAMZ3YqbEhiCgAG3e+16kNZy9FqFT7ygd1FshdTv3FwQbVth6zzXasbuOXd/Sxw3T8vagyfAYyMu3yGU2Ixs17jttW8fs54trXQSyvGi2sznELb8KKcidvau5aLQpCgSJAijsFFhWepVWvnd7GkHGEcsUVvgvIWmgjs6CeRmDvJKMmZhsDvfEDyA7fmamtfwyOaF4ZEDRupRl7Cx2tt2/KtqlR7vcw23ucM+0Tk7U6SJWR2fT6dg6N5qL4gPbcEXtfsfaqdLpkMSySLYNY3/na2+IW3c9r1+onQEEEAg7EHcH6ioWTkfQsSx0cNz54C/5W7flWtOEIRta+t0S1im/zcrH561nNLSxNgDGy2Dp3DKD4T9Re351aeC/Zdq9ZNHM6/dUCjIyLdnPoIwQbW9bV13S8laKN1dNHCrqbqwQXB9b1N1moozkpta8eph4qVrIi+XuXotHD04lA82NrZH1t5fSpSlKbEaUnJ5pbilKUNRSlKAUpSgFKUoBSlKAUpSgFKUoBSlKAUpSgFKUoBWrreGRy26i5WV17kbSDFxsfMVtUoCEbk3SkEdNhvkLSSDH5rhbN4Ac2uBYG5rZ0/LsCdPFCOmyupze91jEAuSbt8MBbHY/WpK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alveoli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86400" y="4114800"/>
            <a:ext cx="3133725" cy="1981200"/>
          </a:xfrm>
          <a:prstGeom prst="rect">
            <a:avLst/>
          </a:prstGeom>
        </p:spPr>
      </p:pic>
      <p:pic>
        <p:nvPicPr>
          <p:cNvPr id="11" name="Picture 10" descr="lung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62600" y="1295399"/>
            <a:ext cx="3048000" cy="2190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smtClean="0">
                <a:solidFill>
                  <a:srgbClr val="E246D7"/>
                </a:solidFill>
              </a:rPr>
              <a:t>Red Blood cells pick up Oxygen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19600" y="1066800"/>
          <a:ext cx="4724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Picture 4" descr="455435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676400"/>
            <a:ext cx="45720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2819400" y="12192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685800" y="60198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Red: OXYGENATED                                                                          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Blue: DEOXYGENATED</a:t>
            </a:r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228600" y="6400800"/>
            <a:ext cx="533400" cy="3048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8458200" y="6400800"/>
            <a:ext cx="533400" cy="3048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r>
              <a:rPr lang="en-US" sz="3200" smtClean="0">
                <a:solidFill>
                  <a:srgbClr val="E246D7"/>
                </a:solidFill>
              </a:rPr>
              <a:t>Oxygen enters the LEFT side of the heart into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62600" y="1600200"/>
          <a:ext cx="3124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7" name="Picture 4" descr="thumbnailCAHYV68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1" y="990600"/>
            <a:ext cx="4114800" cy="497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152400" y="6400800"/>
            <a:ext cx="533400" cy="3048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Action Button: Forward or Next 22">
            <a:hlinkClick r:id="" action="ppaction://hlinkshowjump?jump=nextslide" highlightClick="1"/>
          </p:cNvPr>
          <p:cNvSpPr/>
          <p:nvPr/>
        </p:nvSpPr>
        <p:spPr>
          <a:xfrm>
            <a:off x="8382000" y="6400800"/>
            <a:ext cx="533400" cy="3048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 rot="6051283">
            <a:off x="4707927" y="4021043"/>
            <a:ext cx="164023" cy="2119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4267171">
            <a:off x="4821999" y="2196146"/>
            <a:ext cx="197637" cy="2119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E246D7"/>
                </a:solidFill>
              </a:rPr>
              <a:t>Oxygen leaves heart from left ventricle</a:t>
            </a:r>
            <a:endParaRPr lang="en-US" dirty="0">
              <a:solidFill>
                <a:srgbClr val="E246D7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41148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Picture 4" descr="thumbnailCAUTSSUX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1905000"/>
            <a:ext cx="4292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1838"/>
          </a:xfrm>
        </p:spPr>
        <p:txBody>
          <a:bodyPr/>
          <a:lstStyle/>
          <a:p>
            <a:r>
              <a:rPr lang="en-US" sz="3600" smtClean="0">
                <a:solidFill>
                  <a:srgbClr val="E246D7"/>
                </a:solidFill>
              </a:rPr>
              <a:t>Carbon Dioxide travels back to the heart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3429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5" name="Picture 4" descr="5465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685801"/>
            <a:ext cx="3657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thumbnailCA6APOPM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3124200"/>
            <a:ext cx="396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3886200" y="3962400"/>
            <a:ext cx="9144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10000" y="56388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Action Button: Back or Previous 17">
            <a:hlinkClick r:id="" action="ppaction://hlinkshowjump?jump=previousslide" highlightClick="1"/>
          </p:cNvPr>
          <p:cNvSpPr/>
          <p:nvPr/>
        </p:nvSpPr>
        <p:spPr>
          <a:xfrm>
            <a:off x="152400" y="6324600"/>
            <a:ext cx="533400" cy="3810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8382000" y="6400800"/>
            <a:ext cx="533400" cy="3048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E246D7"/>
                </a:solidFill>
              </a:rPr>
              <a:t>Carbon Dioxide enters the heart</a:t>
            </a:r>
            <a:endParaRPr lang="en-US" dirty="0">
              <a:solidFill>
                <a:srgbClr val="E246D7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76800" y="838200"/>
          <a:ext cx="3886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9" name="Picture 4" descr="thumbnailCA1CZIOA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7620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pul_valvot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3419475"/>
            <a:ext cx="29718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152400" y="6400800"/>
            <a:ext cx="381000" cy="3048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8534400" y="6400800"/>
            <a:ext cx="381000" cy="3048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 rot="4665245">
            <a:off x="3612374" y="4386299"/>
            <a:ext cx="267468" cy="25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3600" smtClean="0">
                <a:solidFill>
                  <a:srgbClr val="E246D7"/>
                </a:solidFill>
              </a:rPr>
              <a:t>Carbon Dioxide travels back to the lungs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124200" y="685801"/>
          <a:ext cx="55435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533400" cy="381000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305800" y="6248400"/>
            <a:ext cx="533400" cy="3810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ircular Arrow 6"/>
          <p:cNvSpPr/>
          <p:nvPr/>
        </p:nvSpPr>
        <p:spPr>
          <a:xfrm rot="1122280">
            <a:off x="5090976" y="1151909"/>
            <a:ext cx="1179737" cy="105479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ular Arrow 7"/>
          <p:cNvSpPr/>
          <p:nvPr/>
        </p:nvSpPr>
        <p:spPr>
          <a:xfrm rot="8603565">
            <a:off x="5197869" y="2256710"/>
            <a:ext cx="1247670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9915784">
            <a:off x="5418456" y="5191791"/>
            <a:ext cx="1042005" cy="5352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>
            <a:off x="5334000" y="3505200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 descr="nose and mouth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0120" y="4267200"/>
            <a:ext cx="1584960" cy="1981200"/>
          </a:xfrm>
          <a:prstGeom prst="rect">
            <a:avLst/>
          </a:prstGeom>
        </p:spPr>
      </p:pic>
      <p:pic>
        <p:nvPicPr>
          <p:cNvPr id="16" name="Picture 15" descr="alveoli diffus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4800" y="990600"/>
            <a:ext cx="2553789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0"/>
            <a:ext cx="44958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END</a:t>
            </a:r>
          </a:p>
        </p:txBody>
      </p:sp>
      <p:pic>
        <p:nvPicPr>
          <p:cNvPr id="3" name="Picture 2" descr="breathing 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837006"/>
            <a:ext cx="4572000" cy="3573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184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Red Blood cells pick up Oxygen</vt:lpstr>
      <vt:lpstr>Oxygen enters the LEFT side of the heart into</vt:lpstr>
      <vt:lpstr>Oxygen leaves heart from left ventricle</vt:lpstr>
      <vt:lpstr>Carbon Dioxide travels back to the heart</vt:lpstr>
      <vt:lpstr>Carbon Dioxide enters the heart</vt:lpstr>
      <vt:lpstr>Carbon Dioxide travels back to the lungs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of  one oxygen and one carbon dioxide molecule</dc:title>
  <dc:creator>Lismar</dc:creator>
  <cp:lastModifiedBy>Alena Medina</cp:lastModifiedBy>
  <cp:revision>44</cp:revision>
  <dcterms:created xsi:type="dcterms:W3CDTF">2011-05-23T22:00:12Z</dcterms:created>
  <dcterms:modified xsi:type="dcterms:W3CDTF">2016-01-26T22:25:35Z</dcterms:modified>
</cp:coreProperties>
</file>